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слова, которые умеют считать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числа помогают говорить точно и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 каждый день
</a:t>
            </a:r>
            <a:endParaRPr lang="en-US" sz="2319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встречаются в расписании, датах, задачах и сказках. Они помогают назвать не просто «много», а точно: три тетради, восьмой день, двадцать минут.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— это самостоятельная часть речи. Оно называет количество предметов или показывает их порядок при счёте.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числительным относятся слова один, два, пять, первый, второй, десятый. Они помогают говорить точно и понятно.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можно задать вопросы сколько?, который?, какой по счёту? Эти вопросы быстро подсказывают, что перед нами числительное.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числительное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вида числительных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основное деление числительных по их значению и вопросу.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называют, сколько предметов есть. Например: один карандаш, три яблока, десять книг.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стоят рядом с существительными и помогают посчитать вещи, дни, шаги, игрушки и даже конфеты в кармане.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в задачах, упражнениях и ответах у доски. Без них счёт был бы совсем не точным.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по порядку: первый, второй, третий, десятый. Они помогают не перепутать очередность.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вопросы который? и какой по счёту? С их помощью легко назвать этаж, страницу или место в строю.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встречаются и в названиях дней по счёту, и в номерах заданий. Там, где важен порядок, они очень кстати.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когда недостаточно просто посчитать. Нужно ещё понять, кто за кем идёт. Вот тогда и работают они.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числительные дружат с существительными
</a:t>
            </a:r>
            <a:endParaRPr lang="en-US" sz="2271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двух, трёх и четырёх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существительные обычно стоят во множественном числе: два кота, три яблока, четыре книги. Слово рядом должно звучать дружно.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пяти и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 больше тоже используется форма множественного числа: пять котят, семь тетрадей, десять звёзд. Правило простое, как счёт до десяти.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37" y="1471008"/>
            <a:ext cx="2808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325075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задать вопрос к числительному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7600" y="2378345"/>
            <a:ext cx="65043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сколько?, это количественное числительное. Оно называет число предметов: пять конфет, восемь машин, десять звёзд.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7600" y="1997744"/>
            <a:ext cx="65043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«сколько?»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7625" y="4158100"/>
            <a:ext cx="65043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подходит вопрос который? или какой по счёту?, это порядковое числительное. Оно показывает место: пятый ряд, восьмой дом, третий этаж.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77600" y="3777500"/>
            <a:ext cx="65043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«который?»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числительное в 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определить, что слово обозначает: количество или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 составные числительные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 одного слова: пять, десять, первый. Их легко узнать, потому что они короткие и не прячутся.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слитно: пятьдесят, семидесятый. В них словно живут сразу два числа, но слово остаётся одним.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 нескольких слов: двадцать один, сто пять, тридцать третий. Тут слова работают вместе, как дружная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числительных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числительных от 5 до 20 и в 30 пишется мягкий знак: он помогает правильно прочитать слово и не потерять его звучание на 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встречается и в середине некоторых сложных числительных: например, в словах «пятьдесят» и «шестьдесят» он тоже нужен.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числительные помогают точно назвать день и месяц: 8 марта, 15 мая. Без них запись стала бы неполной и неясной.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датах, времени и адресах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времени числительные показывают час, минуту или часть дня: 7 часов, 20 минут. Так легко понять, когда начинается урок или звонок.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адресах числительные указывают этаж, дом, кабинет или квартиру: 2 этаж, дом 12. Это очень помогает быстро найти нужное место.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и школьных объявлениях числительные делают информацию точной. Они отвечают за порядок, а значит, помогают не опоздать и ничего не перепутать.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числительное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называет слово: количество предметов или их порядок по счёту.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числительные живут в пословицах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«семь раз отмерь — один раз отрежь» напоминает: сначала подумай, а потом делай. Числительные здесь помогают сделать совет коротким, точным и очень запоминающимся.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осторожности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«как свои пять пальцев» значит «очень хорошо знать». Числительное помогает образно передать мысль, и фраза звучит живо, будто рисует картинку.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точное значение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выражениях числительные встречаются часто, потому что они легко запоминаются. Такие фразы украшают речь и помогают говорить не скучно, а с характером.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ярче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«пятёрка» спрятано число, но это уже название предмета: школьной оценки или игры. Оно отвечает не на вопрос «сколько?», а на вопрос «что?», поэтому к числительным не относится.
</a:t>
            </a:r>
            <a:endParaRPr lang="en-US" sz="116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— это не числительное
</a:t>
            </a:r>
            <a:endParaRPr lang="en-US" sz="135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«двойной» показывает признак предмета: он состоит из двух частей или имеет две стороны. Оно помогает описать, какой предмет, а не назвать точное количество или порядок.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— это признак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«Тройной» звучит похоже на числительное, но чаще рассказывает о качестве: тройной прыжок, тройной слой. Такое слово обозначает признак и ведёт себя как прилагательное.
</a:t>
            </a:r>
            <a:endParaRPr lang="en-US" sz="118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Тройной — тоже не счёт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 числительные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порядковые числительные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согласуются с существительным так же, как слова-признаки: по роду, числу и падежу.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числительных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выбрать не ту форму существительного: нужно говорить «две книги», а не «два книга». Числительное должно дружить с существительным по форме.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путаница возникает между словами «один» и «первый». Первое называет количество, а второе показывает порядок, поэтому их нельзя менять местами.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вопрос: «сколько?» или «который?». Он быстро подсказывает, какое числительное нужно — количественное или порядковое.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подходит по смыслу, лучше проверить его ещё раз. Такая маленькая остановка спасает от ошибок и делает речь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может быть сказано: три карандаша, восемь яблок, двадцать минут. Числительные сразу помогают понять, сколько предметов нужно посчитать, сложить или сравнить. Без них математика стала бы очень туманной.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числительные встречаются на каждой странице: номер темы, задание 4, упр. 12, параграф 7. Они ведут ученика по книге, как маленькие указатели, и не дают заблудиться среди страниц.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 номер упражнения
</a:t>
            </a:r>
            <a:endParaRPr lang="en-US" sz="136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расписании уроков числительные тоже трудятся: 2 класс, 3 урок, 1 смена. Они показывают порядок и помогают вовремя начать дело, не перепутав перемену с уроком и кабинет с этажом.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школьного дня
</a:t>
            </a:r>
            <a:endParaRPr lang="en-US" sz="155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учебной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помогают узнать вид числительного.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себя: «сколько?» или «который?». Эти два вопроса сразу подсказывают, что перед 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«Имя числительное»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точность в каждом числе
</a:t>
            </a:r>
            <a:endParaRPr lang="en-US" sz="2176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нам считать, уточнять и не путать порядок. Если уметь задавать правильный вопрос и отличать виды числительных, речь становится точной и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2026-05-22T00:00:16Z</dcterms:created>
  <dcterms:modified xsi:type="dcterms:W3CDTF">2026-05-22T00:00:16Z</dcterms:modified>
</cp:coreProperties>
</file>