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рассказа в мировой литературе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проза о важном событии: один эпизод, немного героев, ясная композиция и запоминающийся финал.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рассказ и зачем его изучают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быстро разглядеть событие, поступок героя и его последствия. В школе его удобно читать: текст обычно короткий, закончен и понятен. В мировой литературе жанр развивался от народных историй и притч к авторской прозе.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рассказа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центральный сюжет или один важный эпизод: события ведут к одному результату. Время действия часто сжато — читатель успевает прожить напряжение за короткий срок.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детали и диалог: они делают характер героя узнаваемым. Финальная мысль помогает понять главный смысл произведения — поэтому последние строки особенно значимы.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текста: история помещается в несколько страниц, а мысль раскрывается без долгих объяснений. Сразу чувствуются главные герои и основная ситуация, которую нужно понять.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устных историй к литературному рассказу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народной устной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рассказа связаны с мифами, сказками, легендами и притчами разных народов. Сначала истории передавали устно, чтобы объяснить мир, научить или удивить слушателей ярким примером.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письменную литературу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короткая проза стала частью письменной литературы. Её особенно развивали в Италии, Франции, России, Англии и США, где авторы закрепляли сюжет и точный смысл на бумаге.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рассказ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повествования: от знакомства к итоговому выводу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616" y="1595710"/>
            <a:ext cx="2839395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которые развивали жанр рассказа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чем прославился: как разные авторы сохраняли краткость и усиливали выразительность финала.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у рассказа появлялись собственные акценты, но неизменными оставались краткость, цельность сюжета и выразительная развязка.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ключевым характеристикам творчества авторов (обобщение школьного уровня).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новелла и короткая проза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одной из известных форм короткой прозы была новелла. Особенно её знают по книге Джованни Боккаччо «Декамерон», где истории сменяют друг друга и быстро удерживают внимание.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и Германии короткие произведения нередко показывали обычную жизнь и характеры людей. Писатели ценили не только сюжет, но и наблюдательность: как человек ведёт себя в понятной ситуации.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авторы стремились к завершённому сюжету и ясному смыслу, который можно понять после первого чтения. Точная деталь помогала читателю сразу почувствовать настроение и идею.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традиция рассказа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жанр рассказа особенно связывают с Эдгаром По, Марком Твеном, О. Генри и Шервудом Андерсоном. Часто встречаются юмор, приключения, городская жизнь и неожиданный финал, который меняет впечатление.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авторы нередко строили историю так, чтобы за небольшой объём читатель успел испытать эмоцию и сделать вывод. Поэтому развязка бывает резкой или неожиданной, а детали — яркими и конкретными.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рассказов в разные эпохи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постоянно менялся: вместе с эпохой менялись и темы — от простого поучения к показу переживаний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устойчивое разнообразие тем. Главная линия развития — усложнение смысла: читатель всё больше понимает чувства и характер.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примеры тем рассказов (качественное распределение, без точных статистических подсчётов).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816495"/>
            <a:ext cx="658030" cy="584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и рассказ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Тургенев
</a:t>
            </a:r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и Тургенева рассказ часто строится вокруг одного выразительного поступка или короткой сцены. Так характер проявляется быстро и убедительно, а читатель сразу видит главную мысль.
</a:t>
            </a:r>
            <a:endParaRPr lang="en-US" sz="1280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подтекст в паузах
</a:t>
            </a:r>
            <a:pPr algn="ctr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особенно заметен подтекст: важный смысл может скрываться в паузах, жестах и «обычных» подробностях. Часто важнее не что сказано, а как это звучит и что осталось за кадром.
</a:t>
            </a:r>
            <a:endParaRPr lang="en-US" sz="1258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точная деталь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рассказ нередко держится на точной художественной детали. Небольшая деталь помогает почувствовать настроение, атмосферу момента и внутреннее состояние героя без лишних слов.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Куприн: живые характеры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Куприна короткая проза показывает человека через его решение или ошибку. В рассказе важна человеческая правда: читатель сопереживает и понимает, почему поступок оказался именно таким.
</a:t>
            </a:r>
            <a:endParaRPr lang="en-US" sz="1224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принцип короткой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подходы различаются, но всех объединяет работа с краткой формой. Один поступок, разговор или момент раскрывает характер — и оставляет сильное впечатление.
</a:t>
            </a:r>
            <a:endParaRPr lang="en-US" sz="12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406" y="1599680"/>
            <a:ext cx="3566522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рассказ отличается от повести и романа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история «собрана» вокруг одного эпизода: внимание быстро сосредотачивается на ключевом событии. Повесть шире: в ней больше событий и персонажей, а сюжет охватывает больший отрезок. Роман — самый объёмный жанр: несколько линий, много героев и более длительное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объём, тем сильнее фокус: рассказ концентрируется на одном событии и потому особенно запоминается.
</a:t>
            </a:r>
            <a:endParaRPr lang="en-US" sz="1198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Учебно-методические различия жанров (школьная литературоведческая традиция)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рассказов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рассказов различают по тому, что в центре внимания: событие, внутренний мир, необычность, критика или размышление. Один текст может сочетать несколько типов.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1903609"/>
            <a:ext cx="456858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1949295"/>
            <a:ext cx="456858" cy="36548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1903609"/>
            <a:ext cx="456858" cy="45685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063477" y="3694309"/>
            <a:ext cx="456858" cy="456858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63536" y="3694309"/>
            <a:ext cx="399751" cy="456858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рассказе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20" name="Text 2"/>
          <p:cNvSpPr txBox="1"/>
          <p:nvPr/>
        </p:nvSpPr>
        <p:spPr>
          <a:xfrm>
            <a:off x="1121051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деталь работает как «ключ» к смыслу: предмет, жест, запах или короткая фраза. Часто она появляется один раз, но заставляет читателя лучше понять героя.
</a:t>
            </a:r>
            <a:endParaRPr lang="en-US" sz="1306" dirty="0"/>
          </a:p>
        </p:txBody>
      </p:sp>
      <p:sp>
        <p:nvSpPr>
          <p:cNvPr id="21" name="Text 3"/>
          <p:cNvSpPr txBox="1"/>
          <p:nvPr/>
        </p:nvSpPr>
        <p:spPr>
          <a:xfrm>
            <a:off x="3968144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героев передаёт характер быстрее, чем длинные объяснения. По интонации, паузам и репликам видно, кто говорит уверенно, а кто сомневается и боится.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6839649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одного слова, мотива или ситуации создаёт ритм и подчёркивает главное. Повтор может звучать в начале и возвращаться в финале, связывая части рассказа.
</a:t>
            </a:r>
            <a:endParaRPr lang="en-US" sz="1340" dirty="0"/>
          </a:p>
        </p:txBody>
      </p:sp>
      <p:sp>
        <p:nvSpPr>
          <p:cNvPr id="23" name="Text 5"/>
          <p:cNvSpPr txBox="1"/>
          <p:nvPr/>
        </p:nvSpPr>
        <p:spPr>
          <a:xfrm>
            <a:off x="2710844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представить настроение и внутренние переживания, а контраст показывает изменения: было — стало, ожидание — разочарование. На этих различиях держится напряжение.
</a:t>
            </a:r>
            <a:endParaRPr lang="en-US" sz="1261" dirty="0"/>
          </a:p>
        </p:txBody>
      </p:sp>
      <p:sp>
        <p:nvSpPr>
          <p:cNvPr id="24" name="Text 6"/>
          <p:cNvSpPr txBox="1"/>
          <p:nvPr/>
        </p:nvSpPr>
        <p:spPr>
          <a:xfrm>
            <a:off x="5582349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делает последний абзац: он соединяет детали, помогает увидеть главную мысль и иногда переосмысливает весь текст. Поэтому финал читают внимательно.
</a:t>
            </a:r>
            <a:endParaRPr lang="en-US" sz="13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вызывает рассказ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эмоциональный поворот заметен раньше, чем читатель успевает всё «объяснить»: уже на старте возникает напряжение или интерес, а к финалу чувство усиливается.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сильнее всего работает размышление и удивление. Это объясняется неожиданной развязкой и тем, что рассказ быстро подводит к главной идее.
</a:t>
            </a:r>
            <a:endParaRPr lang="en-US" sz="1276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читательских реакций на материале школьного анализа (качественные наблюдения)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характер героя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поступок — главный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раскрывает человека через одно решительное действие: герой соглашается, отказывается или совершает ошибку. По тому, как он поступает, читатель понимает его ценности и внутреннюю борьбу.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Совесть, выбор и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важны не только события, но и то, что они «говорят» о совести и ответственности. Иногда решающей становится мелочь — жест, пауза или честный разговор.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 XX и XXI веках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Середина–вторая половина XX века
</a:t>
            </a:r>
            <a:pPr algn="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становятся разнообразнее: меняется темп, усиливается внимание к подтексту и деталям. Рассказ нередко соединяет бытовое и серьёзное, а финал заставляет думать о смысле сказанного.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столетии рассказ чаще становится психологическим: авторы глубже показывают чувства, сомнения и внутренние конфликты. Появляются истории о войне, городе, дружбе, одиночестве, памяти и взрослении.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рассказ остаётся популярным в сборниках, школьных хрестоматиях, журналах и электронных публикациях. Краткость помогает быстро входить в сюжет, сохраняя ясность и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649" y="1595710"/>
            <a:ext cx="3813331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рассказы мировой литературы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строится вокруг одного сильного конфликта и имеет финал, который запоминается. Поэтому читать рассказ удобно и увлекательно: сюжет быстро ведёт к главному.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и темы объединяет общий принцип: короткая проза концентрируется на одном конфликте и даёт яркое завершение.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произведений в школьных курсах мировой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читают в школе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быстро познакомиться с темой, героем, конфликтом и главной идеей. Короткий объём позволяет внимательно следить за сюжетом и сразу связывать события с выводом.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учиться замечать детали: как герой говорит, что делает и почему меняется. Даже небольшой текст даёт материал для обсуждения мотивов поступков.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5 класса рассказ — доступный путь к мировой классике. Он знакомит с разными характерами и учит понимать, что в литературе важны смысл, а не только «что случилось».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анализируют рассказ на уроке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помогает связать содержание, форму и смысл финала; каждый пункт работает с отдельной частью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— значит точно: сила рассказа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объединяет краткость, ясный сюжет и глубокий смысл. Он прошёл путь от народных историй до современной прозы, сохранив способность быстро показывать важный момент жизни человека. В школе это помогает видеть детали и понимать поступки.
</a:t>
            </a:r>
            <a:endParaRPr lang="en-US" sz="11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2026-05-12T21:35:50Z</dcterms:created>
  <dcterms:modified xsi:type="dcterms:W3CDTF">2026-05-12T21:35:50Z</dcterms:modified>
</cp:coreProperties>
</file>