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Волга: главная река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река Европы — путь природы, городов и труда на протяжении почти 3530 км.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Волги — на Валдайской возвышенности (около 228 м) в Тверской области. Река проходит через 11 регионов РФ и впадает в Каспийское море, не связанное с Мировым океаном. Бассейн — примерно 1,36 млн км².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бассейн Волги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делится на Верхнюю, Среднюю и Нижнюю: меняются ширина русла, скорость течения и особенности берегов. Это хорошо заметно во время путешествия по разным районам реки.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речной системы Волги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притоки — Кама, Ока, Ветлуга, Сура, Самара, Свияга и Молога. Именно они заметно увеличивают водность Волги, делая её более полной по мере продвижения к югу.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Волги смешанное, но основную роль играет снеговое. Поэтому половодье обычно приходится на весну, а зимой на большей части русла устанавливается ледостав.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связаны не только с рекой, но и с путями торговли: товары перевозили по Волге и дальше распределяли по региону.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крупных центров вдоль русла показывает, что Волга стала «осью» расселения и хозяйственной жизни Поволжья.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населении для точных значений не указаны в задании; диаграмма отражает сравнение позиций городов на реке.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на Волге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русло и «дорога воды»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представлении многих Волга — это пространство, по которому движутся лодки и большие суда. Её масштаб ощущается в пейзаже широкого течения, где горизонт будто «раздвигается». Так река превращается в символ пути и движения.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большого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Волгу с городской набережной, кажется, что река объединяет людей разного возраста и профессий. Здесь встречаются прогулки, рыбацкие истории и будничная работа портов. Поэтому образ Волги часто связан с трудом и повседневной жизнью.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Пристань, суда и рыбацкий быт
</a:t>
            </a:r>
            <a:pPr algn="ctr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пристани Волга особенно «оживает»: слышен шум работы, а рядом видны снасти и улов. В песнях и народных преданиях река нередко предстает кормильицей, дающей людям надежду. Так формируется память о промысле и путешествиях по воде.
</a:t>
            </a:r>
            <a:endParaRPr lang="en-US" sz="128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 культуре и образе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2113"/>
            <a:ext cx="4037700" cy="22504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Волги показывают, почему она так важна и для природы, и для хозяйства: огромные масштабы, крупный бассейн и выраженная сезонность.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выделяется крупными размерами и огромным бассейном, а снеговое питание объясняет весеннее половодье и сезонный ритм реки.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параметров из задания (точные первоисточники не указаны).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Волги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проходит путь в бассейне Волги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природных процессов в пределах бассейна реки (снег, дожди, притоки, водохранилища, дельта, Каспий).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транспортная артерия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по реке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Волге перевозят строительные материалы, нефть и нефтепродукты, зерно и металл. Движение грузов поддерживает работу предприятий и снабжение городов.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и пассажирские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промышленными грузами по реке ходят суда с контейнерами и организуются пассажирские маршруты. Это делает Волгу удобным «коридором» внутри страны.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каналы и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системы каналов Волга соединяется с Балтийским, Белым, Азовским и Каспийским бассейнами. Так формируется часть общей транспортной сети европейской части России.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перевалка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порты на волжских берегах обеспечивают перевалку грузов между разными видами транспорта. От этого зависит скорость и устойчивость поставок.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водохранилище выполняет сразу несколько задач: помогает электрогенерации, поддерживает судоходство и меняет распределение воды по сезонам.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каскада показывает компромисс: польза для энергетики и транспорта заметна, но естественный режим реки становится более «искусственным».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водохранилищ указан в задании; числовые значения для диаграммы не предоставлены.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водохранилища на Волге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и Каме работает каскад гидроэлектростанций: он вырабатывает электроэнергию для городов и предприятий Поволжья, помогая обеспечивать энергией промышленность.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и энергетическое значение Волги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накапливают воду и делают расход более ровным. При этом меняются условия течения, снижается влияние весеннего половодья и усложняется миграция рыб.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энергетическое использование стало одной из причин преобразования природного режима реки. Для баланса приходится учитывать и охрану экосистемы, и потребности хозяйства.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Волги последовательно меняются природные зоны: от лесистых участков до лугов и степей. Пойма даёт место для заливных озёр, а песчаные отмели чередуются с участками, где русло становится шире и спокойнее.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Волги и её берегов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самой реке и в притоках встречаются щука, судак, сом, лещ, окунь, сазан и другие виды рыб. Для наглядности лучше показывать пойму, заливные луга, широкое русло или дельту с камышовыми зарослями и мелководными протоками.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77" y="1124025"/>
            <a:ext cx="2574545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различаются по предпочитаемым местам обитания, хозяйственной ценности и уязвимости. Общий вывод: из-за плотин, загрязнения, повреждения нерестилищ и чрезмерного вылова численность ряда ценных рыб снизилась, поэтому некоторым из них требуется особая охрана.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подчёркивает сложность экосистемы Волги, а различия уязвимости показывают, что восстановление нерестилищ и снижение загрязнения особенно важны для сохранения ценных рыб.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 охраны природы; без указания конкретной статистики по численности.
</a:t>
            </a:r>
            <a:endParaRPr lang="en-US" sz="93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и редкие рыбы Волги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 — ускорение хозяйственного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грузовых перевозок и расширением водного сообщения города активнее развивали промышленность и портовую инфраструктуру. Волга закреплялась как ось расселения и хозяйственной жизни Поволжья.
</a:t>
            </a:r>
            <a:endParaRPr lang="en-US" sz="1075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XIV–XVII века — ремёсла, торговля и судостроение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усиливался за счёт ремесленных мастерских, ярмарок и развития судостроения. Волга связывала регионы, и многие города получали стабильный поток товаров и работников.
</a:t>
            </a:r>
            <a:endParaRPr lang="en-US" sz="1268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— закрепление торгового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укреплённые поселения и речные пристани помогали перевозить товары между севером и югом. Волга становилась удобной «дорогой без колёс», по которой двигались люди, продукты и сырьё.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 — крепости и защита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важных переправах и выгодных местах появлялись крепости. Они охраняли торговлю и обеспечивали управление территориями вдоль реки, формируя устойчивые городские центры.
</a:t>
            </a:r>
            <a:endParaRPr lang="en-US" sz="1268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Волги и историческое развитие региона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участках реки роль этих сфер меняется: ближе к крупным городам сильнее заметны промышленность и транспорт, а в речных долинах — сельское хозяйство и отдых.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промышленности, транспорта и энергетики поддерживает жизнь многих поселений. При этом значение рыболовства и туризма делает реку особенно чувствительной к экологическим изменениям.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наглядности (условная шкала без привязки к точным статистическим данным).
</a:t>
            </a:r>
            <a:endParaRPr lang="en-US" sz="1349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бассейна Волги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сточными водами ухудшает качество воды и влияет на здоровье водных животных. В районах крупных городов и предприятий нагрузка особенно заметна, потому что сбросы идут регулярно и в больших объёмах.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Волги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зарегулированный сток меняют естественный режим реки. Из‑за этого местами обостряются обмеление и заиление, страдают пойменные участки и снижается кормовая база для рыб.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пойм уменьшает площади природных берегов и пойменных лугов. Когда берега теряют естественную растительность, усиливаются эрозия и вынос загрязнений, а нерестилищам становится сложнее сохранять подходящие условия.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берегах и сокращение рыбных запасов взаимосвязаны. При разрушении нерестилищ и вылавливании «по максимуму» численность многих ценных видов падает, а восстановление происходит медленнее.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охраны Волги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снижению антропогенной нагрузки и восстановлению природных условий.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как «мозаика» мелководий и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Волги — одна из крупнейших в Европе. Она образована множеством рукавов, протоков, островов и мелководных участков, которые создают разные условия для жизни животных и растений. Здесь особенно важны заросли камыша и тростника.
</a:t>
            </a:r>
            <a:endParaRPr lang="en-US" sz="1308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Волги и Каспийское море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 и гнездование в природной 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дельте находятся важные нерестилища рыб и места гнездования водоплавающих птиц. Когда вода прогревается и надолго задерживается в мелководьях, природе легче поддерживать размножение и кормовую базу. Поэтому дельту считают одной из ключевых экосистем Волги.
</a:t>
            </a:r>
            <a:endParaRPr lang="en-US" sz="13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сезонности — снеговое питание: весной талые воды быстро увеличивают сток, поэтому уровень растёт, а к лету снижается по мере уменьшения таяния.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типичный «весенний пик» и наименьшие значения зимой. Водохранилища сглаживают колебания, но общая зависимость от снеготаяния остаётся заметной.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объяснение режима реки; значения на графике — условные, так как фактические уровни зависят от года и управления стоком.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уровня воды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Волга по‑прежнему работает как транспортная магистраль, связывая города и регионы. По реке перевозят различные грузы, а также организуются пассажирские сообщения, поддерживая доступность территорий.
</a:t>
            </a:r>
            <a:endParaRPr lang="en-US" sz="1318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сегодня: значение для жизни страны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важна и как источник энергии и водных ресурсов. Вдоль волжского каскада обеспечивается работа гидроэнергетики, а водоснабжение поддерживает деятельность предприятий и повседневные потребности населения.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хозяйства, Волга даёт отдых и возможности для рыболовства. Её берега и водные маршруты привлекают туристов, а состояние реки напрямую отражается на качестве жизни миллионов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Волга особенно важна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соединяет природу, историю и хозяйство в единую систему. Она дала развитие городам, стала крупным транспортным путём и источником энергии, но сильно изменена человеком. Сохранение живой, чистой и полноводной реки — задача настоящего и будущего России.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2026-05-11T21:49:30Z</dcterms:created>
  <dcterms:modified xsi:type="dcterms:W3CDTF">2026-05-11T21:49:30Z</dcterms:modified>
</cp:coreProperties>
</file>