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путешествий: что важно помнить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требуют осознанной подготовки и внимания к деталям.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путешествий в жизни молодежи сегодня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мобильность расширяет горизонты молодежи, стимулируя самостоятельность, развивая навыки адаптации, межкультурного общения и открывая новые карьерные возможности.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маршрута: выбор направления и транспорта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варианты транспорта с точки зрения стоимости и времени в пути: самолёты подходят для дальних расстояний, поезда комфортны для межгородских поездок, автобусы и автомобили дают гибкость маршрута.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забывайте учитывать загруженность маршрута в выбранный сезон и потенциальные сложности на границах, чтобы избежать задержек и проблем с пересечением.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пункта назначения учитывайте личные интересы, финансовые возможности и правила въезда — визовые ограничения и сезонность играют ключевую роль.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для путешествий: проверка и подготовка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выезда за границу необходим заграничный паспорт и виза, если это требуется. Несовершеннолетним нужна справка или свидетельство о рождении, а студентам — студенческий билет.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Страховка и копии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страховка обеспечивает защиту при непредвиденных ситуациях. Храните электронные и бумажные копии всех важных документов на случай утери.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Финансовое планирование и контроль бюджета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в бюджет затраты на транспорт, проживание, питание и развлечения, учитывая все возможные дополнительные расходы.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курсом валют и комиссиями банковских карт, чтобы избежать неожиданных затрат при оплате или снятии наличных за границей.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Создайте резерв наличных на случай чрезвычайных ситуаций и обеспечьте доступ к банковским счетам с разных устройств.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Планируйте финансовые траты заранее, чтобы равномерно распределить средства и избежать долгосрочного дефицита средств в поездке.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в поездке: основные правила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важные вещи в специальных неприметных сумках и сейфах гостиниц, не оставляйте документы и деньги без присмотра, особенно в общественных местах.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Знайте контактные данные посольства или консульства вашей страны, избегайте опасных районов и ночных прогулок в одиночку, предупреждайте близких о своем местоположении.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31190"/>
            <a:ext cx="4225529" cy="18544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транспортных средств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транспорта по времени, стоимости, удобству и экологичности поможет выбрать оптимальный вариант путешествия.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наиболее быстрый, но менее экологичный; поезд комфортен и экологичен; автобус доступен, но дольше; автомобиль гибок, но зависит от топлива.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Гринпис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вопросы: профилактика и защита здоровья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 о необходимых и рекомендованных прививках для страны назначения, чтобы избежать инфекционных заболеваний и неприятных осложнений.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с собой аптечку с базовыми лекарствами: препараты первой необходимости, средства от аллергии, антисептики и перевязочные материалы.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гигиеной: пейте только бутилированную воду, тщательно мойте руки и избегайте некачественной пищи для предотвращения кишечных инфекций.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традиций: как избежать культурных ошибок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приветствий в разных странах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принято вручать визитку обеими руками как знак уважения. Во Франции обычай — приветствие с поцелуем в щёку, что может быть неожиданным для иностранцев.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учёта религиозных и национальных праздников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узнайте даты и особенности праздников в стране, чтобы не нарушать традиции и не столкнуться с закрытием важных объектов и учреждений.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на фотографирование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существуют ограничения на съёмку определённых мест, таких как военные объекты или религиозные святыни. Уважайте эти нормы во избежание конфликтов.
</a:t>
            </a:r>
            <a:endParaRPr lang="en-US" sz="11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языкового барьера: эффективные инструменты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Выучите базовые фразы на английском и языке страны пребывания — приветствия, просьбы и основные вопросы помогут наладить общение.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мобильные приложения-переводчики с офлайн-режимом для экстренной коммуникации без доступа к интернету.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Скачайте офлайн-карты и путеводители, чтобы ориентироваться без подключения, используя визуальные подсказки и схемы.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Осваивайте простые пиктограммы и жестикуляцию для недопонимания, а также храните список контактов и адресов на бумаге.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задержек и отмен рейсов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помогают понять основные риски, влияющие на своевременность поездок, и позволяют пассажирам готовиться к возможным задержкам.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и технические проблемы являются главными факторами сбоев, требующими организационного запаса времени в путешествиях.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туроператоров России,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зарубежной поездке: как быть на связи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SIM-карты и мобильная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SIM-карт местных операторов значительно снижает затраты на мобильную связь и интернет. Это особенно выгодно при длительных поездках, обеспечивая стабильный доступ к сети и звонки.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Wi-Fi и безопасность данных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Бесплатный Wi-Fi в общественных местах удобен, но может быть небезопасным. Для защиты данных используйте VPN и избегайте передачи конфиденциальной информации через незащищённые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Экологичная ответственность в путешествиях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многоразовую посуду и бутылки, чтобы уменьшить отходы и снизить загрязнение окружающей среды в поездках.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 обращайтесь с мусором: сортируйте отходы и сдавайте вторсырьё, чтобы минимизировать экологический вред.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местные эко-проекты и строго соблюдайте правила национальных парков для сохранения природного баланса.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поведения: этикет, уважение и общение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очереди и проявляйте вежливость при общении с персоналом и жителями, чтобы сохранить позитивный имидж гостя.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местные традиции в одежде: в некоторых религиозных местах обязательны закрытые плечи и голова для женщин и мужчин.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фотографированием спрашивайте разрешение у людей, чтобы не нарушать личные границы и обычаи.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навязывания помощи и проявляйте тактичность в общении, поддерживая культурное взаимодействие на высоком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чрезвычайных ситуациях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важных документов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утрате паспорта или визы срочно обращайтесь в консульство или посольство. Важно иметь копии документов как в электронном, так и в бумажном виде для быстрого восстановления.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Кража или утеря денежных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деньги или банковские карты украдены, немедленно блокируйте карты через банк и сообщайте о случившемся в местные правоохранительные органы для предотвращения мошенничества.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стихийных бедствиях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Следуйте рекомендациям местных властей, укрепляйте связь с родственниками и информируйте близких о вашем состоянии. Соблюдайте правила безопасности и эвакуации.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в новых условиях: питание и адаптация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Специализированная диета требует уточнения ингредиентов и методов приготовления, чтобы сохранить здоровье в новых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пищевого дневника помогает следить за рационом и оценивать влияние питания на самочувствие во время путешествия.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состав блюд, чтобы учитывать национальные особенности кухни и избегать возможных пищевых аллергий или непереносимости.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Багаж: сохранность и ответственность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яркие бирки и специальные замки на багаже для удобной идентификации и защиты от краж.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Фотографируйте содержимое чемодана перед поездкой, что облегчает оформление страховых случаев и поиск утерянного имущества.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путешествием изучайте правила возврата и компенсации за потерянный багаж в разных транспортных компаниях.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важные вещи и документы в ручной клади, минимизируя риски их утери и обеспечивая к ним быстрый доступ.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досуга и экскурсий: максимизация впечатлений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бронируйте экскурсии и билеты в музеи, чтобы избежать очередей и максимально использовать время в путешествии.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свободное время для самостоятельных открытий, учитывая расписание транспорта и часы работы достопримечательностей.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гигиена и кибербезопасность в пути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сложные пароли и двухфакторную аутентификацию для всех аккаунтов и устройств, чтобы защитить личные данные.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Подключайтесь только к надёжным и защищённым сетям Wi-Fi, избегая передачи конфиденциальной информации в открытых сетях.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создавайте резервные копии фотографий, документов и контактов для сохранности важных данных в случае утери устройств.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безопасного и успешного путешествия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с учётом планирования, безопасности и уважения к культуре существенно повышает качество и безопасность любых поездок.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2026-05-07T18:16:23Z</dcterms:created>
  <dcterms:modified xsi:type="dcterms:W3CDTF">2026-05-07T18:16:23Z</dcterms:modified>
</cp:coreProperties>
</file>