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Северной Америки: природа, население и хозяйство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Арктики до тропиков: как живёт Северная Америка?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единый материк, разные регионы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тянется от полярных льдов до тропических островов. Его регионы различаются языками, историей освоения, составом населения и видами хозяйства, поэтому география здесь особенно наглядна и разнообразна.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Англо-Америка: Канада и США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Англо-Америке относят Канаду и США. Здесь преобладает английский язык, а в Канаде также широко используется французский, что связано с историей заселения территории.
</a:t>
            </a:r>
            <a:endParaRPr lang="en-US" sz="1222" dirty="0"/>
          </a:p>
        </p:txBody>
      </p:sp>
      <p:sp>
        <p:nvSpPr>
          <p:cNvPr id="10" name="Text 3"/>
          <p:cNvSpPr txBox="1"/>
          <p:nvPr/>
        </p:nvSpPr>
        <p:spPr>
          <a:xfrm>
            <a:off x="4087675" y="1322853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 урбанизация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региона характерны крупные города и высокая доля городского населения. Нью-Йорк, Чикаго, Лос-Анджелес, Торонто и Монреаль образуют важнейшие узлы расселения, транспорта и деловой активности.
</a:t>
            </a:r>
            <a:endParaRPr lang="en-US" sz="1167" dirty="0"/>
          </a:p>
        </p:txBody>
      </p:sp>
      <p:sp>
        <p:nvSpPr>
          <p:cNvPr id="11" name="Text 4"/>
          <p:cNvSpPr txBox="1"/>
          <p:nvPr/>
        </p:nvSpPr>
        <p:spPr>
          <a:xfrm>
            <a:off x="4087675" y="2494078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регионе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Англо-Америка задаёт экономический и научный ритм всей Северной Америки. Её опыт в организации городов, транспорта и образования заметно влияет на соседние территории.
</a:t>
            </a:r>
            <a:endParaRPr lang="en-US" sz="1222" dirty="0"/>
          </a:p>
        </p:txBody>
      </p:sp>
      <p:sp>
        <p:nvSpPr>
          <p:cNvPr id="12" name="Text 5"/>
          <p:cNvSpPr txBox="1"/>
          <p:nvPr/>
        </p:nvSpPr>
        <p:spPr>
          <a:xfrm>
            <a:off x="273807" y="2494076"/>
            <a:ext cx="3546900" cy="9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сосредоточены промышленность, наука, финансы и высокие технологии. Развитая инфраструктура поддерживает торговлю, производство и обмен между районами, а также с другими частями мира.
</a:t>
            </a:r>
            <a:endParaRPr lang="en-US" sz="116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58150" y="1479479"/>
            <a:ext cx="5185800" cy="27853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Канада: страна лесов, озёр и полезных ископаемых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273800" y="1097175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Северное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занимает огромную северную часть материка и относится к крупнейшим государствам мира по площади. На севере климат суровый, а природные условия становятся всё более холодными.
</a:t>
            </a:r>
            <a:endParaRPr lang="en-US" sz="1026" dirty="0"/>
          </a:p>
        </p:txBody>
      </p:sp>
      <p:sp>
        <p:nvSpPr>
          <p:cNvPr id="13" name="Text 3"/>
          <p:cNvSpPr txBox="1"/>
          <p:nvPr/>
        </p:nvSpPr>
        <p:spPr>
          <a:xfrm>
            <a:off x="273800" y="1830092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 тундра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зоны страны — тайга и тундра. Здесь много хвойных лесов, мхов, лишайников и озёр, а также большие территории со слабо освоенными землями.
</a:t>
            </a:r>
            <a:endParaRPr lang="en-US" sz="1026" dirty="0"/>
          </a:p>
        </p:txBody>
      </p:sp>
      <p:sp>
        <p:nvSpPr>
          <p:cNvPr id="14" name="Text 4"/>
          <p:cNvSpPr txBox="1"/>
          <p:nvPr/>
        </p:nvSpPr>
        <p:spPr>
          <a:xfrm>
            <a:off x="273800" y="2563005"/>
            <a:ext cx="45300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Богатства недр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хозяйстве Канады важную роль играют нефть, газ, никель, железные руды и древесина. Эти ресурсы поддерживают промышленность, экспорт и развитие северных районов.
</a:t>
            </a:r>
            <a:endParaRPr lang="en-US" sz="1026" dirty="0"/>
          </a:p>
        </p:txBody>
      </p:sp>
      <p:sp>
        <p:nvSpPr>
          <p:cNvPr id="15" name="Text 5"/>
          <p:cNvSpPr txBox="1"/>
          <p:nvPr/>
        </p:nvSpPr>
        <p:spPr>
          <a:xfrm>
            <a:off x="273800" y="3295925"/>
            <a:ext cx="3884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полоса расселения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населения живёт на юге, вдоль границы с США. Там климат мягче, удобнее транспортные связи и сосредоточены крупнейшие города и предприятия.
</a:t>
            </a:r>
            <a:endParaRPr lang="en-US" sz="1026" dirty="0"/>
          </a:p>
        </p:txBody>
      </p:sp>
      <p:sp>
        <p:nvSpPr>
          <p:cNvPr id="16" name="Text 6"/>
          <p:cNvSpPr txBox="1"/>
          <p:nvPr/>
        </p:nvSpPr>
        <p:spPr>
          <a:xfrm>
            <a:off x="273800" y="4028825"/>
            <a:ext cx="36843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преимущества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5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Обилие лесов, пресной воды и минеральных ресурсов делает страну важным поставщиком сырья. При этом значительные пространства остаются малонаселёнными из-за холодного климата.
</a:t>
            </a:r>
            <a:endParaRPr lang="en-US" sz="101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Канады, США и Мексики по площади и населению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 население — приблизительные современные данные из общедоступных статистических источников; индекс роли в хозяйстве — условная оценка для учебной диаграммы.
</a:t>
            </a:r>
            <a:endParaRPr lang="en-US" sz="641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страны образуют ядро материка, но отличаются масштабом расселения, ресурсной базой и влиянием на соседние территории.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лидирует по площади, США — по населению и хозяйственной мощи, а Мексика сочетает крупное население и выгодное положение.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Северной Америки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где распространены основные природные зоны материка и чем они отличаются по условиям жизни и хозяйственному использованию.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теплее и ровнее территория, тем больше возможностей для земледелия и плотного расселения.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география Северной Америки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территория больших контрастов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пояса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лежат сразу в нескольких климатических поясах и природных зонах. Здесь соседствуют горы Кордильеры, широкие равнины, леса, пустыни и влажные побережья, поэтому ландшафты очень разнообразны.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заселение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Восток страны освоен раньше и заселён плотнее, чем запад. Это связано с историей переселения, удобными прибрежными районами и ранним развитием портов, городов и промышленности.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центры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города, порты, заводы и научные центры сформировали сильную экономику. В стране особенно развиты транспорт, финансы, высокие технологии и международная торговля.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мир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играют заметную роль в политике, науке и культуре. Масштабы территории и разнообразие ресурсов позволяют стране развивать сразу несколько направлений хозяйства.
</a:t>
            </a:r>
            <a:endParaRPr lang="en-US" sz="10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Мексика: страна высоких нагорий и тёплых побережий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273800" y="1379075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часть 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расположена на юге Северной Америки и соединяет материк с Центральной Америкой. Её положение делает страну важным переходным звеном между разными регионами.
</a:t>
            </a:r>
            <a:endParaRPr lang="en-US" sz="1022" dirty="0"/>
          </a:p>
        </p:txBody>
      </p:sp>
      <p:sp>
        <p:nvSpPr>
          <p:cNvPr id="13" name="Text 3"/>
          <p:cNvSpPr txBox="1"/>
          <p:nvPr/>
        </p:nvSpPr>
        <p:spPr>
          <a:xfrm>
            <a:off x="2017936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высоты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рельефе преобладают горы и Мексиканское нагорье. Из-за высот климат и природные условия сильно меняются даже на сравнительно небольших расстояниях.
</a:t>
            </a:r>
            <a:endParaRPr lang="en-US" sz="1022" dirty="0"/>
          </a:p>
        </p:txBody>
      </p:sp>
      <p:sp>
        <p:nvSpPr>
          <p:cNvPr id="14" name="Text 4"/>
          <p:cNvSpPr txBox="1"/>
          <p:nvPr/>
        </p:nvSpPr>
        <p:spPr>
          <a:xfrm>
            <a:off x="3762068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сосредоточено в городах, особенно в районе столицы Мехико. Это связано с концентрацией рабочих мест, транспорта, учебных заведений и государственных учреждений.
</a:t>
            </a:r>
            <a:endParaRPr lang="en-US" sz="1022" dirty="0"/>
          </a:p>
        </p:txBody>
      </p:sp>
      <p:sp>
        <p:nvSpPr>
          <p:cNvPr id="15" name="Text 5"/>
          <p:cNvSpPr txBox="1"/>
          <p:nvPr/>
        </p:nvSpPr>
        <p:spPr>
          <a:xfrm>
            <a:off x="5506199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добыча полезных ископаемых, промышленность и сельское хозяйство. На побережьях и в тёплых районах развивается туризм, приносящий стране значительные доходы.
</a:t>
            </a:r>
            <a:endParaRPr lang="en-US" sz="1022" dirty="0"/>
          </a:p>
        </p:txBody>
      </p:sp>
      <p:sp>
        <p:nvSpPr>
          <p:cNvPr id="16" name="Text 6"/>
          <p:cNvSpPr txBox="1"/>
          <p:nvPr/>
        </p:nvSpPr>
        <p:spPr>
          <a:xfrm>
            <a:off x="7250336" y="1379079"/>
            <a:ext cx="16200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объединяет засушливые внутренние районы, горные области и тёплые морские берега. Такое разнообразие создаёт и возможности, и трудности для жизни населения.
</a:t>
            </a:r>
            <a:endParaRPr lang="en-US" sz="10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определяют жизнь людей
</a:t>
            </a:r>
            <a:endParaRPr lang="en-US" sz="205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климат, рельеф и природные зоны влияют на расселение и хозяйство Северной Америки.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Америка: узкий сухопутный мост материка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коридор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Америка соединяет Северную и Южную Америку. Её узкая территория стала важным путём переселения людей, обмена товарами и движения между океанами.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страны и плантации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преобладают горы, вулканы, влажные леса и узкие равнины. В таких условиях развиваются плантации бананов, кофе и сахарного тростника.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Плотное расселение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население живёт очень плотно, а города тянутся вдоль побережий и в долинах. Регион также обслуживает транзитные пути и морскую торговлю.
</a:t>
            </a:r>
            <a:endParaRPr lang="en-US" sz="117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сосредоточено население Северной Америки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 данным ООН и национальных статистических служб, 2024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тяготеет к крупным городам, прибрежным районам и более мягким климатическим зонам, где проще развивать транспорт, промышленность и услуги.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жителей сосредоточено в Англо-Америке и Мексике; в островных странах людей меньше, но плотность нередко очень высокая.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16019"/>
            <a:ext cx="256800" cy="2282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16019"/>
            <a:ext cx="256800" cy="228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01740"/>
            <a:ext cx="256800" cy="256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бассейн: острова тропического моря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побережья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море, пляжи и коралловые рифы делают Карибский бассейн одним из самых привлекательных туристических районов мира. Курорты, гостиницы и морские прогулки приносят многим островам важный доход.
</a:t>
            </a:r>
            <a:endParaRPr lang="en-US" sz="1210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островах выращивают сахарный тростник, бананы и другие теплолюбивые культуры. Сельское хозяйство здесь часто связано с плантациями, а урожай зависит от влажного климата и устойчивого водоснабжения.
</a:t>
            </a:r>
            <a:endParaRPr lang="en-US" sz="1210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связывают островные государства с соседними странами и мировыми рынками. Через них идут товары, пассажиры и продукция сельского хозяйства, поэтому морские перевозки особенно важны для региона.
</a:t>
            </a:r>
            <a:endParaRPr lang="en-US" sz="117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 и риск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бассейн регулярно оказывается на пути тропических ураганов. Сильный ветер, ливни и штормовые волны могут повреждать жильё, дороги и линии электропередачи, поэтому защита населения имеет первостепенное значение.
</a:t>
            </a:r>
            <a:endParaRPr lang="en-US" sz="111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714739"/>
            <a:ext cx="4389600" cy="14911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и их главные функции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Северной Америки выполняют разные функции: финансовые, промышленные, транспортные и культурные.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перечисленные города — центры управления и услуг, а в Северной Америке особенно заметна роль мегаполисов США, Канады и Мексики.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географии крупнейших городов Северной Америки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8225" y="3072988"/>
            <a:ext cx="8931000" cy="184027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связи между регионами Северной Америки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3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Автомагистрали и железные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дорог и железных дорог соединяет крупнейшие города, промышленные районы и сельскохозяйственные территории. Благодаря этому товары быстро перемещаются внутри материка и поступают в порты и аэропорты.
</a:t>
            </a:r>
            <a:endParaRPr lang="en-US" sz="926" dirty="0"/>
          </a:p>
        </p:txBody>
      </p:sp>
      <p:sp>
        <p:nvSpPr>
          <p:cNvPr id="11" name="Text 3"/>
          <p:cNvSpPr txBox="1"/>
          <p:nvPr/>
        </p:nvSpPr>
        <p:spPr>
          <a:xfrm>
            <a:off x="2447977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 Северной Америки очень протяжённая, поэтому морские перевозки играют огромную роль. Через океанские порты идут нефть, зерно, техника, готовая продукция и контейнерные грузы.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622116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Панамский канал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Панамский канал сокращает путь между Атлантическим и Тихим океанами. Это один из важнейших морских маршрутов мира, который делает торговлю быстрее и дешевле для многих стран региона.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96255" y="197557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Пограничные переходы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США с Канадой и Мексикой — одни из самых загруженных в мире. Через них ежедневно проходят грузы, автомобили и пассажиры, связывая экономику разных частей материка.
</a:t>
            </a:r>
            <a:endParaRPr lang="en-US" sz="105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ресурсов к городам и услугам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богатства, промышленность и население формируют хозяйство разных частей Северной Америки.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разнообразие населения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Северной Америке широко распространены английский, французский и испанский языки. Они отражают историю заселения материка и помогают понять, почему в соседних странах могут быть разные культурные традиции.
</a:t>
            </a:r>
            <a:endParaRPr lang="en-US" sz="1110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корни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региона имеет европейские, африканские, коренные американские и азиатские корни. Такое смешение народов особенно заметно в крупных городах, где рядом живут люди с разными семейными традициями.
</a:t>
            </a:r>
            <a:endParaRPr lang="en-US" sz="1099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2894011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повседневности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видно в кухне, музыке, архитектуре и праздниках. В одних местах сильнее европейское влияние, в других — местные и карибские традиции, которые делают культуру региона особенно яркой.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273800" y="3792428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 семейные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странах сохраняются собственные обычаи, формы празднования и правила школьной жизни. Это помогает детям с раннего возраста видеть, что Северная Америка — не единая, а очень многоликая часть света.
</a:t>
            </a:r>
            <a:endParaRPr lang="en-US" sz="11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 региона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 географическим особенностям региона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опасность связана с разными природными зонами: острова уязвимы к штормам, горные районы — к сейсмическим событиям, а засушливые территории — к пожарам.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Риски распределены неравномерно, поэтому меры защиты зависят от местности: где-то укрепляют здания, а где-то развивают системы предупреждения и эвакуации.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 охрана природы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уменьшает природные ресурсы и нарушает среду обитания животных. Поэтому в Канаде, США и других странах создают национальные парки, заповедники и охраняемые лесные территории.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воздух загрязняется из-за транспорта и промышленных предприятий, а в засушливых районах ощущается нехватка пресной воды. Помогают очистные сооружения и экономное водопользование.
</a:t>
            </a:r>
            <a:endParaRPr lang="en-US" sz="97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Арктики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арктических льдов меняет природные условия на севере материка и влияет на жизнь людей и животных. Это одна из самых заметных экологических проблем северных районов.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требует совместных действий разных стран. Они договариваются о защите рифов, сокращении загрязнения и обмене опытом, чтобы беречь природу материка для будущих поколений.
</a:t>
            </a:r>
            <a:endParaRPr lang="en-US" sz="10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в современном мире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Материк, который снабжает мир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поставляет на мировой рынок нефть, зерно, автомобили и электронику. Особенно заметны США и Канада, чья экономика опирается на промышленность, науку и крупные транспортные сети. Их товары и услуги востребованы на многих континентах.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порты и 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Нью-Йорка до Ванкувера и от Мехико до Гаваны регион связан сетью портов, аэропортов и международных перевозок. Именно через них товары и люди быстро перемещаются между странами, а океаны превращаются в удобные торговые пути.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 соседство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Мексика, страны Центральной Америки и Карибского бассейна особенно важны для туризма, торговли и транзита. Тёплый климат, морские побережья и удобное положение между океанами делают эти территории заметными участниками мировой экономики.
</a:t>
            </a:r>
            <a:endParaRPr lang="en-US" sz="107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разные регионы — один материк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объединяет страны с разной природой, населением и хозяйством: от арктических районов до тропических островов. Именно это разнообразие делает материк важным и очень интересным для изучения.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2026-06-02T12:40:23Z</dcterms:created>
  <dcterms:modified xsi:type="dcterms:W3CDTF">2026-06-02T12:40:23Z</dcterms:modified>
</cp:coreProperties>
</file>