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центральная роль в биологии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ключевые молекулы для энергии, структуры и сигналов в клетках.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липидов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липидов началось с открытия жиров и восков в XIX веке. В XX веке выявлены фосфолипиды и стероиды, что принесло понимание их роли в обмене и мембранах.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основные свойства липидов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гидрофобные органические соединения, нерастворимые в воде, растворимые в неполярных веществах, таких как эфир и хлороформ.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состоят из жирных кислот, спиртов и сложных эфиров, формируя разнообразные молекулярные структуры.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главным образом служат структурой мембран и участвуют в энергетическом хранении и межклеточных процессах.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липидов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липиды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липиды включают триглицериды и воски, составлены из C, H и O, служат основным запасом энергии в организмах.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липиды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липиды содержат дополнительно элементы P или N, как фосфолипиды и гликолипиды, играя важную роль в мембранах и сигнализации.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состоят из глицерина, связанного с тремя жирными кислотами посредством сложных эфиров, формируя молекулу хранения энергии.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триглицеридов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соединения — главные энергетические депо у животных, обеспечивающие длительный запас калорий.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глицерином и кислотами ковалентны и прочны, что обеспечивает стабильность молекул в организме.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триглицериды расщепляются на компоненты, используемые для производства энергии в клетках.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состоят из глицерина, двух жирных кислот и фосфатной группы, что придаёт им амфифильные свойства.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они формируют билипидный слой — структурный элемент мембран, обеспечивающий селективную проницаемость и сигнальные функции.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Фосфолипиды: основа клеточных мембран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кислоты — длинные углеводородные цепи с карбоксильной группой на конце, определяющей их химические свойства.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Ненасыщенные жирные кислоты имеют один или несколько двойных связей, способствуя текучести и биологической активности.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Насыщенные жирные кислоты не содержат двойных связей, что увеличивает их плотность и температуру плавления.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длине и насыщенности цепи влияют на функции и свойства липидов в организме.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кислоты: характеристика и типы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Стероиды: строение и биологическая важность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характеризуются четырьмя сращёнными циклоалкановыми кольцами, образующими основу их структуры.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— базовый стероид, поддерживающий мембранную структуру и служащий предшественником гормонов.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и кортикостероидные гормоны регулируют физиологические процессы, включая развитие и метаболизм.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213" y="1835776"/>
            <a:ext cx="529293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и сложных липидов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по типу, составу и функциям двух основных групп липидов.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химии определяют разнообразие биологических функций липидов.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биохимия липидов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ккал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 липидов почти вдвое превосходит углеводы и белки по калорийности.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справочники по метаболизму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грамм жира содержит около 9 килокалорий, что значительно выше калорийности углеводов и белков, равной 4 ккал.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липидов в мембранах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образуют основу биологических мембран, обеспечивая их гибкость и селективную проницаемость. Благодаря разным типам липидов, мембраны могут адаптироваться к изменениям среды и выполнять сложные биологические функции.
</a:t>
            </a:r>
            <a:endParaRPr lang="en-US" sz="837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и мембранная 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входит в состав мембран животных клеток, улучшая их стабильность и снижая излишнюю текучесть. Это особенно важно для сохранения целостности мембран при колебаниях температуры.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липидов в миелиновых оболочках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составляют значительную часть миелина — изоляционной оболочки нервных волокон. Это способствует ускорению передачи нервных импульсов и защите нервных волокон от повреждений.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как структурные компоненты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липидов в защите и изоляции организма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Подкожный жировой слой у млекопитающих выполняет функцию теплоизоляции, предотвращая потерю тепла и поддерживая постоянную температуру тела.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жировые отложения обеспечивают амортизацию и защиту жизненно важных органов от механических повреждений.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Воски, покрывающие поверхность листьев растений и кожи животных, препятствуют испарению воды и служат барьером против патогенов.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липидов в различных типах тканей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Подкожный жир — главный резерв липидов, а мозг содержит значительное количество сложных липидов, важных для нервной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липидном составе отражают специализированные функции тканей в организме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биохимических исследований, 2023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Восковый налёт на поверхности листьев растений эффективно снижает испарение воды, что особенно важно в сухих и жарких условиях.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 водоотталкивающие свойства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выделения сальных желез животных охраняют кожу и шерсть от излишнего увлажнения и защищают от холода.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барьеры предотвращают проникновение микроорганизмов и загрязнений, способствуя общей защите организма.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Гидрофобность липидов помогает животным и растениям сохранять оптимальный водный баланс в разнообразных средах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функции липидов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Простагландины и лейкотриены регулируют воспалительные процессы и сосудистый тонус, влияя на здоровье и защиту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Окисленные производные жирных кислот участвуют в модуляции генетической активности, влияя на обмен веществ и клеточную коммуникацию.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медиаторы обеспечивают быструю передачу сигналов между клетками при реакциях иммунной системы и стресса.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синтеза и деградации липидов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Метаболический путь биосинтеза и утилизации липидов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как витаминоносители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A, D, E и K нуждаются в липидах для эффективного всасывания в кишечнике и распределения по организму.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липидов ведет к снижению усвоения этих витаминов, что нарушает зрение, кальциевый обмен и иммунные реакции.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Атеросклероз возникает из-за избыточного холестерина в сосудах, вызывая образование бляшек и ухудшая кровоток.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эссенциальных жирных кислот ведет к дисфункции нервной системы и нарушению обменных процессов.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развивается при избыточном потреблении жиров и нарушении обмена веществ, увеличивая риск сердечно-сосудистых заболеваний.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липопротеидного обмена могут приводить к наследственным и приобретённым метаболическим расстройствам.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нарушением обмена липидов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и роль липидов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следует придерживаться суточной нормы жиров 70–90 граммов с балансом насыщенных и ненасыщенных жиров для здоровья.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полезных жиров включают растительные масла, рыбу, орехи и молочные продукты высокого качества.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избытка трансжиров и насыщенных жиров снижает риск сердечных заболеваний и способствует общему благополучию.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липидов в здоровье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обеспечивают важнейшие функции в организме, от энергии до защиты клеток. Их правильный баланс критичен для предотвращения заболеваний и поддержания жизнедеятельности.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2026-05-10T01:02:56Z</dcterms:created>
  <dcterms:modified xsi:type="dcterms:W3CDTF">2026-05-10T01:02:56Z</dcterms:modified>
</cp:coreProperties>
</file>