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отрядов млекопитающих: насекомоядные, рукокрылые, грызуны, зайцеобразные и хищные
</a:t>
            </a:r>
            <a:endParaRPr lang="en-US" sz="2283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млекопитающие приспосабливаются к разной жизни в природе?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живут почти во всех природных зонах России и участвуют в пищевых цепях. По их строению, питанию и поведению легче понять, как среда обитания влияет на жизнь млекопитающих.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отряды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и основные отличия пяти отрядов
</a:t>
            </a:r>
            <a:endParaRPr lang="en-US" sz="2674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свой набор зубов: у насекомоядных они мелкие и острые, у грызунов резко развиты резцы, у зайцеобразных есть две пары верхних резцов, а у хищных заметны клыки и режущие зубы.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как главный ориентир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отряды отличаются и по передвижению: одни роют почву, другие летают, третьи быстро бегают и прыгают, а хищные могут долго преследовать добычу или подкрадываться незаметно.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тесно связано со строением рта. Одни виды ловят насекомых и червей, другие едят растения, семена или кору, а хищные приспособлены к добыче и разрыванию мяса.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пища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каждого отряда отражает его задачи в природе. Именно поэтому по зубам, конечностям и поведению можно быстро определить, как животное добывает пищу и где живёт.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образом жизни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животные относятся к млекопитающим: у них есть шерсть, молочные железы, внутреннее оплодотворение и забота о потомстве. Эти признаки помогают сохранять и выращивать детёнышей.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911" y="1647777"/>
            <a:ext cx="326711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отрядами хорошо видно по питанию, зубам и способу передвижения.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зубов и конечностей напрямую связано с типом пищи и образом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отрядов млекопитающих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отрядов млекопитающих по основным признакам
</a:t>
            </a:r>
            <a:endParaRPr lang="en-US" sz="2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Насекомоядные: маленькие охотники почвы и лесной подстилки
</a:t>
            </a:r>
            <a:endParaRPr lang="en-US" sz="2268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насекомоядным относят ежа, крота и землеройку. Это небольшие животные, которые редко заметны днём, но активно ищут добычу в укрытиях и под землёй.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насекомоядные живут в почве, под листьями или в норах. Там они легко находят мелкую добычу и остаются защищёнными от врагов и непогоды.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 пищу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вытянутая мордочка, хороший нюх и мелкие острые зубы. Такое строение помогает хватать и пережёвывать насекомых, червей и личинок.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уменьшают численность вредных беспозвоночных. Поэтому насекомоядные полезны для лесов, лугов и садов, где насекомых бывает особенно много.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животные выбирают скрытые места с мягкой почвой и большим количеством мелкой добычи.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почва и подстилка: именно там насекомоядным проще кормиться и прятаться.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средам обитания насекомоядных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насекомоядные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поиске добычи в темноте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летучей мыши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Рукокрылые: единственные млекопитающие, способные к активному полёту
</a:t>
            </a:r>
            <a:endParaRPr lang="en-US" sz="2268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рукокрылых превратились в крылья. Кожистая перепонка натянута между удлинёнными пальцами и позволяет животному уверенно летать.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из перепонки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некоторые рукокрылые опыляют растения и разносят семена. Благодаря этому они помогают лесам и поддерживают жизнь многих видов растений.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природы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рукокрылых есть насекомоядные, плодоядные и нектароядные виды. Это показывает, что один и тот же способ передвижения может сочетаться с разными типами пищи.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питание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активны ночью, а днём скрываются в дуплах, пещерах, щелях зданий и под крышами. Так они избегают опасности и дневной жары.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122" y="1328525"/>
            <a:ext cx="3493906" cy="284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Грызуны: самая многочисленная группа млекопитающих
</a:t>
            </a:r>
            <a:endParaRPr lang="en-US" sz="2413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грызунов по одной паре верхних и нижних резцов, и они растут всю жизнь. Поэтому животным нужно постоянно стачивать их о твёрдую пищу.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отряду грызунов относятся белки, мыши, крысы, бобры, хомяки, сурки и суслики. Они живут в лесах, степях, возле воды и рядом с человеком.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 группе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составляют семена, орехи, кора, ветки и другие части растений. Такое питание требует крепких зубов и умения быстро находить корм.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питаются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грызунов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грызуны по-разному влияют на природу и хозяйство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грызунов есть и полезные виды, и те, что наносят ущерб человеку.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грызунов и их значение для человека и природы
</a:t>
            </a:r>
            <a:endParaRPr lang="en-US" sz="23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меняется в зависимости от вида и сезона: белки охотнее берут семена и орехи, а бобры — кору и молодые ветки.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чаще всего связаны с растительной пищей, но могут использовать и запасы человека, что делает их питание особенно гибким.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признакам питания грызунов, 8 класс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грызуны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Зайцеобразные: быстрые травоядные животные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 питаются травой, листьями, побегами и корой молодых деревьев. Такой рацион требует постоянного пережёвывания и хорошо согласуется с их строением зубов.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уши и развитый слух помогают вовремя заметить опасность. Благодаря этому животные быстрее реагируют на движение хищника и успевают скрыться.
</a:t>
            </a:r>
            <a:endParaRPr lang="en-US" sz="111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Чуткие органы чувств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задние ноги делают зайцев и кроликов очень подвижными. Они способны быстро разгоняться, резко менять направление и уходить от преследования.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главный признак — две пары верхних резцов, причём вторая пара маленькая и скрыта за первой. Это помогает эффективно срезать растительную пищу.
</a:t>
            </a:r>
            <a:endParaRPr lang="en-US" sz="1199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резцы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защитного поведения зайцеобразных и их приспособлений к жизни среди хищников.
</a:t>
            </a:r>
            <a:endParaRPr lang="en-US" sz="1287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опасности к спасению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Хищные: охотники с сильными зубами и когтями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Клыки, режущие зубы и крепкие челюсти помогают хищным удерживать добычу, разрывать мясо и быстро разделывать пищу. У многих видов к этому добавляются острые когти.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охоты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большинство видов охотится на животных, некоторые хищные едят и другую пищу. Медведи, например, могут использовать ягоды, мёд, коренья и падаль.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мясо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хищные подкрадываются к жертве и нападают из засады, другие преследуют её на бегу, а третьи умеют ловко добывать пищу у воды или в норах.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добычи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отряду относятся кошки, собаки, лисицы, волки, куницы, выдры, медведи и енотовые. Каждый вид приспособлен к своей среде и способу охоты.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охотники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отряда различаются строением тела, типом движения и способом добывания пищи.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семьи свой набор приспособлений: одни лучше охотятся из засады, другие — на расстоянии, третьи — универсальны в питании.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семействам отряда Хищные
</a:t>
            </a:r>
            <a:endParaRPr lang="en-US" sz="138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семьи отряда Хищные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 диаграмме показывают, насколько сильно каждый отряд связан с растительной пищей или животной добычей.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растительной пищи, тем лучше выражены приспособления к пережёвыванию твёрдых частей растений.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рационов пяти отрядов млекопитающих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питания пяти отрядов млекопитающих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37594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899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2708" y="1539483"/>
            <a:ext cx="243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этих животных в природе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поедают множество вредных насекомых, их личинок и червей. Так они помогают сохранять равновесие в лесах, садах и на лугах.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 численность насекомых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регулируют численность травоядных и мелких животных. Благодаря этому они не дают отдельным видам чрезмерно размножаться и нарушать экосистемы.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Удерживают равновесие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переносят семена и делают запасы корма, из которых часть прорастает. Бобры дополнительно изменяют русла и создают новые водоёмы.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растения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 входят в цепи питания и служат добычей для лисиц, волков и хищных птиц. Без них многие хищники не смогут нормально существовать.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пищей хищникам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Рукокрылые уничтожают большое количество ночных насекомых, а некоторые тропические виды опыляют растения и разносят семена, поддерживая разнообразие природы.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Охотятся ночью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 животных и меры охраны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 распашка степей лишают животных убежищ и кормовых участков. Особенно уязвимы виды, которым нужны норы, дупла, густая подстилка или тихие берега.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жизни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химические вещества, мусор и дым ухудшают состояние почвы, воды и воздуха. Пожары уничтожают кормовую базу и заставляют животных покидать привычные территории.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пожары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транспорт, разрушение нор и частое появление людей мешают животным кормиться и размножаться. Для ночных и скрытных видов это особенно опасно.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Беспокойство человека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заповедники, заказники, сохранение лесов, защита дупел и нор, а также соблюдение правил поведения в природе. Редкие виды включают в Красную книгу России.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восстановление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пять отрядов млекопитающих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4805325" y="155202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легко узнать по мелким острым зубам и питанию насекомыми, червями и личинками. К этой группе относятся ёж, крот и землеройка.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79475" y="140500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4805325" y="385137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отличают крупные клыки, режущие зубы, сильные челюсти и приспособления для охоты. Большинство видов питается другими животными.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79475" y="370435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05325" y="3276537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них две пары верхних резцов и длинные задние ноги. Эти животные быстро бегают, много травятся и стараются скрыться от врага.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79475" y="3129513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4805325" y="2701700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постоянно растущие резцы, которыми они стачивают твёрдую пищу. Они питаются семенами, корой, орехами и другими частями растений.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79475" y="2554675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4805325" y="2126863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млекопитающие способны к активному полёту благодаря кожистой перепонке между пальцами. Большинство видов ведёт ночной образ жизни и охотится на лету.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879475" y="1979837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Рукокрылые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отрядов — пять разных способов жизни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Насекомоядные, рукокрылые, грызуны, зайцеобразные и хищные по-разному устроены, но каждый отряд важен для природы. Их строение, питание и поведение помогают понять связи в 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2026-06-01T12:57:57Z</dcterms:created>
  <dcterms:modified xsi:type="dcterms:W3CDTF">2026-06-01T12:57:57Z</dcterms:modified>
</cp:coreProperties>
</file>