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войны в Риме: как республика потеряла единство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римляне превратили споры о власти в войну друг с другом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накануне смуты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I веку до н. э. Рим стал огромным государством, но старые республиканские порядки уже не справлялись с новыми вызовами: неравенством, борьбой за землю и ростом влияния армии.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Риме начались внутренние войны
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344100" y="753225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завоеваний в руках немногих оказались богатства и земля, а многие простые граждане обеднели. Разрыв между богатыми и бедными становился всё заметнее и вызывал недовольство.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344100" y="446199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усилилось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344100" y="4296488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завоевания принесли Риму богатство, рабов и новые земли, но не решили проблем обычных людей. Напряжение внутри общества только выросло и подготовило почву для смуты.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344100" y="3989462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 стало труднее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344100" y="3410673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Республиканские правила были рассчитаны на более простое государство. Когда Рим стал огромным, споры всё чаще решались не законами, а давлением, угрозами и насилием.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3344100" y="3103646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слабели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3344100" y="2524857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военачальники получали славу, деньги и верных солдат. Армия всё чаще подчинялась не государству, а человеку, который обещал награды и заботу о ветеранах.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3344100" y="2217831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Полководцы набирали силу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3344100" y="1639041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крестьяне потеряли свои участки и уезжали в город. Вопрос о том, кому принадлежит земля, превратился в один из главных поводов для конфликтов и политической борьбы.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3344100" y="1332015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стала спором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события гражданских войн в Риме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 ключевые этапы смуты и то, как один конфликт подталкивал следующий.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конфликт делал республику слабее и приближал власть одного человека.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событий I века до н. э. в истории Рима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Гракхи и первые попытки помочь бедным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Тиберий и Гай Гракхи предлагали ограничить захват общественной земли богатыми и вернуть часть участков тем, кто лишился средств к жизни. Их идеи поддерживали многие бедные граждане.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бедных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Гракхов стала предупреждением: когда стороны перестают искать компромисс, государство начинает раскалываться. Позднее подобная жестокость повторялась уже в более крупных конфликтах.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Тревожный сигнал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133 и 121 годах до н. э. Тиберий и Гай были убиты. Это показало, что политические споры в Риме всё чаще переходили в открытое насилие.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Погибли в борьбе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брата занимали должность народного трибуна и могли защищать интересы простых римлян. Они пытались действовать через законы, а не через насилие, но встретили ожесточённое сопротивление.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трибуны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Союзническая война: италики требуют гражданства
</a:t>
            </a:r>
            <a:endParaRPr lang="en-US" sz="2457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Италики долго помогали Риму в войнах, но не имели всех прав римских граждан. Это вызывало чувство несправедливости и желание добиться равного положения.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союзников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победил, но понял, что без уступок удержать Италию будет трудно. Поэтому гражданство получили многие жители полуострова, хотя напряжение полностью не исчезло.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Трудная победа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91–88 годах до н. э. многие союзные города подняли оружие против Рима. Для государства это стало особенно тяжёлым испытанием, потому что против него выступили бывшие союзники.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в Италии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Союзническая война показала, что даже близкие союзники могут превратиться во врагов, если государство не решает важные вопросы справедливо и вовремя.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опыт Рима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началась война Мария и Суллы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спор о власти перерос в вооружённое столкновение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859272"/>
            <a:ext cx="6446700" cy="1926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5201" y="533134"/>
            <a:ext cx="53055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Сулла и первый поход армии на Рим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44500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88 году до н. э. Сулла впервые ввёл свои легионы в Рим. Для римлян это было поразительным и опасным нарушением старого порядка, в котором армия не должна была входить в город.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44502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правил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060552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Сулла получил чрезвычайную власть диктатора. Он сосредоточил управление в своих руках и показал, как легко республиканские нормы могут быть отодвинуты.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060554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Диктаторская власть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252596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Суллы показал, что спор о должности и приказах теперь решается не только в сенате, но и на поле боя. Это резко усилило роль армии в политике.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3252598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оружия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6060552" y="73457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Сулла составил списки врагов — проскрипции. В них попадали люди, которых можно было убить и лишить имущества, что сделало страх важной частью общественной жизни.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6060554" y="43490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Проскрипции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усиливалась власть полководцев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эту тенденцию влияли личная преданность солдат, обещания земли ветеранам и контроль над богатыми провинциями.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становился полководец, тем заметнее слабели республиканские институты.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историческая схема по событиям I века до н. э.; условная шкала усиления власти
</a:t>
            </a:r>
            <a:endParaRPr lang="en-US" sz="9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245645"/>
            <a:ext cx="8424000" cy="17687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Цезарь и Помпей: борьба сильнейших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Первый триумвират перестал существовать, Цезарь и Помпей оказались по разные стороны политической борьбы. Их соперничество быстро превратилось в борьбу за верховную власть.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1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союз распался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19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49 году до н. э. Цезарь перешёл Рубикон с войском и открыто бросил вызов сенату и Помпею. Этот шаг означал начало новой гражданской войны.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319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Рубикон и война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27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45 году до н. э. Цезарь победил своих противников и стал самым влиятельным человеком в Риме. Его власть уже сильно отличалась от прежних республиканских правил.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127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Цезаря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шаг нарушил прежние правила и сделал возврат к мирному соглашению невозможным.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Цезарь пересёк реку с войском и тем самым начал открытую войну с сенатом.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 год до н. э.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Цезарь, «Записки о гражданской войне»; античная традиция о переходе через Рубикон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при власти Цезаря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сравним меры Цезаря и их значение для республики.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Цезарь укреплял порядок и опирался на сторонников, но его решения всё больше сосредоточивали власть в одних руках.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авторы: Светоний, Плутарх; сведения о реформах Цезаря
</a:t>
            </a:r>
            <a:endParaRPr lang="en-US" sz="104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Цезаря и новая смута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 марта 44 года до н. э.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Цезаря убили заговорщики, среди которых были Брут и Кассий. Они надеялись вернуть республиканские порядки, но вместо мира Рим получил новый кризис.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Весна–лето 44 года до н. э.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Сторонники Цезаря и его противники начали борьбу за власть. На улицах Рима снова появились страх, слухи и вооружённые столкновения.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война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убийства Цезаря страна не успокоилась. Противостояние его наследников и врагов продолжило череду гражданских войн.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убийства Цезаря к власти Октавиана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после убийства Цезаря и борьбы за власть в Риме.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поддерживал Октавиана и Антония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соперников была разной: у Октавиана сильнее была Италия, а у Антония — восточные земли и союз с Египтом.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Октавиан опирался на более широкую внутреннюю поддержку, что помогло ему после победы у Акция.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событиям 43–31 гг. до н. э.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 Акции и конец войны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44500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31 году до н. э. у мыса Акций флот Октавиана одержал победу над силами Антония и Клеопатры. Это стало решающим поворотом всей войны.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44502" y="1604052"/>
            <a:ext cx="2540927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сражение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060552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вскоре стал римской провинцией, а Октавиан получил возможность сосредоточить власть в своих руках и завершить долгую череду гражданских войн.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6060554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эпоха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3252596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Антоний и Клеопатра лишились политической опоры. Их положение стало безнадёжным, а попытка удержать власть в восточной части Средиземноморья провалилась.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3252598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власти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гражданские войны повлияли на жизнь людей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707906" y="753224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нарушали торговлю и снабжение городов. Людям не хватало хлеба, а деревни и хозяйства страдали от пожаров, грабежей и реквизиций.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707906" y="446198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и разорение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707906" y="4296487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годы смуты люди искали защиту у влиятельных командиров. Так армия и её вожди становились важнее старых республиканских учреждений.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707906" y="3989461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сильных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07906" y="3410672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жители всё меньше влияли на решения государства. Всё чаще судьбу городов определяли полководцы, их войска и личные союзы.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707906" y="3103645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общин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707906" y="2524856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службы многие солдаты получали землю в новых местах. Это помогало армии, но нередко вызывало недовольство местных жителей и новые споры.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707906" y="2217830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ветеранов
</a:t>
            </a:r>
            <a:endParaRPr lang="en-US" sz="1100" dirty="0"/>
          </a:p>
        </p:txBody>
      </p:sp>
      <p:sp>
        <p:nvSpPr>
          <p:cNvPr id="21" name="Text 10"/>
          <p:cNvSpPr txBox="1"/>
          <p:nvPr/>
        </p:nvSpPr>
        <p:spPr>
          <a:xfrm>
            <a:off x="4707906" y="1639040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жили в постоянной тревоге: менялась власть, появлялись списки врагов, происходили казни и конфискации имущества без привычной защиты закона.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4707906" y="1332014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 насилие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потери Рима во время смуты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войны били не только по армии: они затрагивали семьи, хозяйства и работу государственных учреждений.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ущерб Риму нанесли потери людей и разрушение порядка, без которого республика не могла существовать.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последствий римских гражданских войн по античным источникам
</a:t>
            </a:r>
            <a:endParaRPr lang="en-US" sz="9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10925"/>
            <a:ext cx="79635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республики к империи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211100" y="3257800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Октавиана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211100" y="3872975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разгрома соперников Октавиан остался самым сильным человеком в Риме. Формально старые должности сохранились, но решающее слово переходило к нему.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20100" y="3257800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империи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20100" y="3872975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этого времени Рим вошёл в эпоху империи. Республика существовала по названию, но фактическая власть принадлежала одному правителю.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2966250" y="1334799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год до н. э.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2966250" y="1949974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Октавиан получил почётное имя Август. Это подчеркнуло его особое положение и стало знаком нового политического устройства.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гражданских войнах в Риме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войны показали, что республика не выдержала неравенства, борьбы за землю и усиления армии. Победа Октавиана завершила смуту и открыла Риму путь к империи.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2026-06-01T01:20:16Z</dcterms:created>
  <dcterms:modified xsi:type="dcterms:W3CDTF">2026-06-01T01:20:16Z</dcterms:modified>
</cp:coreProperties>
</file>