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среды задают уникальные условия для жизни всех организмов.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живых организмов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среды обитания для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зависят от среды для выживания и развития. Среды обитания создают разнообразие, в котором организмы приспосабливаются и взаимодействуют внутри экосистем.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включает совокупность факторов — физические, химические и биологические условия, влияющие на жизнь организма и обеспечивающие необходимое для существования.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среда обитания?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состоит из живых компонентов, таких как растения и животные, и неживых — воды, воздуха, почвы, которые создают основу для обитания.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обеспечивает ресурсы: пищу, воду, энергию, укрытия и газообмен, что определяет возможности выживания и размножения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характеристики водной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жизненно важная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часть планеты, создавая условия с переменами температуры и солёности. Это влияет на разнообразие организмов и их способность выживать в водоёмах.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обитатели водной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озёрах и океанах живут рыбы, дельфины и водоросли. Каждый вид имеет особенности строения, помогающие добывать пищу и двигаться в воде.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воды развили специальные органы — жабры, плавники, прозрачные тела. Это помогает им эффективно использовать кислород и перемещаться в жидкой среде.
</a:t>
            </a:r>
            <a:endParaRPr lang="en-US" sz="11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воздух формируют местообитания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сильно зависит от света, температуры и влажности, что определяет, какие растения и животные могут здесь существовать.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обитают птицы, млекопитающие и насекомые, каждый обладающий адаптациями для поиска пищи и защиты от хищников в воздухе и на земле.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наземной среды меняются в зависимости от региона — от жарких пустынь до влажных лесов, что влияет на состав и поведение обитателей.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наземно-воздушной среды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почве: скрытый мир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условия почвенной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света и колебания температуры создают особую среду для многих мелких организмов, которые жизненно важны для экосистемы.
</a:t>
            </a:r>
            <a:endParaRPr lang="en-US" sz="108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жуки и бактерии активно разлагают органику. Их деятельность улучшает структуру почвы и способствует росту растений.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корней и микроорганизмов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образуют симбиоз с бактериями, улучшая питание и защищая от вредителей, что помогает поддерживать плодородие почвы.
</a:t>
            </a:r>
            <a:endParaRPr lang="en-US" sz="11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и её обитатели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— внутренние части тела животных и растений, где обитают бактерии, вирусы и паразиты. Эти организмы влияют на здоровье хозяина и питаются его ресурсами.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здесь сложны: паразиты могут вызывать болезни, а симбионты помогают в пищеварении или защите. Постоянная борьба за ресурсы влияет на эволюцию обоих участников.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46082"/>
            <a:ext cx="3287100" cy="1668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сред обитания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параметры различных сред и типичных обитателей, подчёркивая разнообразие условий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различаются по свету, температуре и обитателям, требуя специфических адаптаций от организмов.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Водные организмы развили жабры и плавники, обеспечивающие дыхание и движение в воде. Водоросли используют закрепительные структуры для устойчивости на дне и у поверхности.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разным условиям среды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Животные и растения суши приспособились к переменам климата: верблюды запасают воду, а корни пустынных растений проникают глубоко для поиска влаги.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665" y="1164625"/>
            <a:ext cx="2148778" cy="235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2590" y="1164625"/>
            <a:ext cx="2148778" cy="235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3515" y="1164175"/>
            <a:ext cx="2148778" cy="235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4481" y="1158175"/>
            <a:ext cx="2148778" cy="235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8666" y="3695825"/>
            <a:ext cx="16641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верблюда в пустыне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адаптирован к жаре и сухости: он накапливает воду в горбах и выдерживает резкие перепады температуры, что помогает выживать в суровых условиях.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2561041" y="3695825"/>
            <a:ext cx="16641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гиганты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акулы освоили глубины океана. Их строение и способы питания позволяют им эффективно двигаться и добывать пищу в воде.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17179" y="3687375"/>
            <a:ext cx="16641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обитатели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Жуки-короеды и дождевые черви обрабатывают органический материал, улучшая структуру почвы и создавая питательную среду для растений.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68145" y="3681375"/>
            <a:ext cx="16641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организмы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развиваются внутри животных и человека, приспосабливаясь к организменной среде и влияя на здоровье хозяина.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в различных средах обитания
</a:t>
            </a:r>
            <a:endParaRPr lang="en-US" sz="2400" dirty="0"/>
          </a:p>
        </p:txBody>
      </p:sp>
      <p:sp>
        <p:nvSpPr>
          <p:cNvPr id="14" name="Text 5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средам обитания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адаптировано к жизни на суше, где среда разнообразнее и предлагает больше ресурсов для разнообразных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биоразнообразия сосредоточена в наземной среде из-за разнообразия климатических и географических условий.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исследований биологического разнообразия, 2022 год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разных средах обитания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водных экосистемах пищевые цепи начинаются с фитопланктона, служащего пищей мелким организмам, последовательно питаясь рачками, мелкими и крупными рыбами.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пищевые цепи состоят из растений, которыми питаются гусеницы, далее птицы, а на вершине стоят хищники, например ястребы, регулирующие численность популяций.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с переходом между средами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средами в развитии организмов и миграции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уменьшает площади естественной среды обитания, разрушая экосистемы и способствуя исчезновению многих видов.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природные среды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почв в сельском хозяйстве приводит к эрозии и снижению плодородности, что вредит животным и растениям почвенной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промышленными и бытовыми отходами ухудшает качество воды, угрожая здоровью водных организмов и экологии в целом.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вызывают климатические изменения, ухудшая условия обитания для множества организмов и снижая биоразнообразие.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экологических катастроф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в Мексиканском заливе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2010 году масштабный разлив нефти уничтожил тысячи морских обитателей, нарушил пищевые цепочки и привёл к серьёзным длительным экологическим последствиям в регионе.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мусорное пятно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скопления пластика в океане оказывают пагубное воздействие на морские виды, включая птиц и млекопитающих, а также нарушают морские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в основных средах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почвенных и организмных сред остаётся менее развитым, что требует увеличения научных усилий.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на суше существенно превышает другие среды, отражая разнообразие условий и ресурсов.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базы данных,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помогают сохранить редкие и исчезающие виды, обеспечивая им естественную и защищённую среду для жизни и восстановления численности.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школьников и взрослых важности природы способствует формированию ответственного отношения и активной поддержки природоохранных инициатив.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восстановлению лесов и очистке водоёмов способствуют возвращению биоразнообразия и улучшению состояния среды обитания животных и растений.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охране природных сред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инновации в защите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рифы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рифов с использованием биотехнологий создаёт новые места обитания для рыб, восстанавливая морские экосистемы и улучшая ресурсы для рыболовства.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дикой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GPS-меток позволяет отслеживать миграции и поведение животных, помогая учёным лучше понять потребности и угрозы для видов.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и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сооружения обеспечивают эффективное удаление загрязнений, снижая воздействие вредных веществ на природные среды и здоровье человека.
</a:t>
            </a:r>
            <a:endParaRPr lang="en-US" sz="11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среды обитания помогает выявить виды, находящиеся под угрозой исчезновения, и способствует их охране на ранних этапах.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среды обитания?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реакции экосистем на климатические изменения и антропогенное воздействие позволяет разрабатывать меры по адаптации и сохранению природы.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связях между организмами и средой формируют у общества ответственное отношение и стимулируют активное участие в охране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сохранения природных сред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среды обитания обеспечивает стабильность экосистем и поддерживает разнообразие жизни, что критично для благополучия планеты и будущих поколений.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2026-05-08T11:03:00Z</dcterms:created>
  <dcterms:modified xsi:type="dcterms:W3CDTF">2026-05-08T11:03:00Z</dcterms:modified>
</cp:coreProperties>
</file>