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6998" y="0"/>
            <a:ext cx="329505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579375"/>
            <a:ext cx="51393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1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«Катин подарок» Л. Воронковой: рассказ о доброте и заботе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3703450"/>
            <a:ext cx="3498900" cy="11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Маленький подарок с большим сердцем: история Кати о любви и внимании.
</a:t>
            </a:r>
            <a:endParaRPr lang="en-US" sz="1122" dirty="0"/>
          </a:p>
        </p:txBody>
      </p:sp>
      <p:sp>
        <p:nvSpPr>
          <p:cNvPr id="6" name="Text 2"/>
          <p:cNvSpPr txBox="1"/>
          <p:nvPr/>
        </p:nvSpPr>
        <p:spPr>
          <a:xfrm>
            <a:off x="269995" y="270000"/>
            <a:ext cx="5139300" cy="5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1100" y="1336743"/>
            <a:ext cx="3513000" cy="33243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Лидия Воронкова и её добрые детские рассказы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043450"/>
            <a:ext cx="4204800" cy="17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Лидия Воронкова писала о понятных детям вещах: семье, дружбе, помощи и добрых поступках. В её историях обычная жизнь становится тёплой и важной, а герои учат замечать чувства других.
</a:t>
            </a:r>
            <a:endParaRPr lang="en-US" sz="1022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рассказ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80825" y="1997100"/>
            <a:ext cx="19596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Замысел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Катя решает сделать подарок близкому человеку. Это простая, но очень тёплая мысль, с которой начинается вся история.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02675" y="1997100"/>
            <a:ext cx="19941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выбирает и готовит подарок, стараясь, чтобы он получился особенно удачным. В этом уже видно её внимание и забота.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559025" y="1997100"/>
            <a:ext cx="19941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Волнение и вручение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самым подарком Катя переживает, понравится ли её сюрприз. Потом наступает важный момент вручения.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715375" y="1997100"/>
            <a:ext cx="19941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Подарок принимают с благодарностью, и Катя радуется вместе с другим человеком. Так обычный день становится запоминающимся.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275" y="1335729"/>
            <a:ext cx="4691700" cy="33263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Катя — внимательная и добрая девочка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1607838"/>
            <a:ext cx="36462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 близком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Катя думает не о себе, а о том, как порадовать другого человека. Её желание сделать приятное показывает чуткость и ласковый характер.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3128157"/>
            <a:ext cx="36462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Подарок от сердца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старается выбрать подарок с душой, а не просто «что-нибудь». В этом поступке видно её старательность, ответственность и умение радоваться чужой радости.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28753"/>
            <a:ext cx="8593200" cy="3744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0825" y="270000"/>
            <a:ext cx="85932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событие в рассказе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80825" y="625800"/>
            <a:ext cx="85932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обычный подарок превращается в добрый и памятный поступок.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7425" y="1487300"/>
            <a:ext cx="228900" cy="228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7425" y="3236075"/>
            <a:ext cx="228900" cy="228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82275" y="1490760"/>
            <a:ext cx="242100" cy="1936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92451" y="3236075"/>
            <a:ext cx="221747" cy="228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подарок так важен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785900" y="14821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Подарок в рассказе передаёт тёплые чувства. Он показывает, что Катя по-настоящему любит близкого человека и хочет сделать ему приятное.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785900" y="32309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Старательность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Подарок ценен ещё и тем, что в него вложены труд и терпение. Даже маленькая вещь становится особенной, если её готовили с заботой.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87325" y="1467898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Важна не сама вещь, а внимание к другому. Катя старается учесть настроение и желание того, кому предназначен подарок.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87325" y="32309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подарок сделан искренне, он приносит радость и тому, кто дарит, и тому, кто получает. Вот почему он запоминается надолго.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1100" y="1336743"/>
            <a:ext cx="3513000" cy="33243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домашний мир рассказа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593100" y="1999875"/>
            <a:ext cx="33438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происходят в обычном доме, где всё понятно и близко ребёнку. Здесь чувствуется спокойствие, доверие и приятное ожидание доброго события.
</a:t>
            </a:r>
            <a:endParaRPr lang="en-US" sz="1022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593100" y="3177631"/>
            <a:ext cx="33438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детали создают уютное настроение: комната, стол, аккуратный свёрток, тихие движения. Всё это помогает почувствовать, как важен маленький семейный праздник.
</a:t>
            </a:r>
            <a:endParaRPr lang="en-US" sz="10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311475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Катя думает о другом человеке и хочет порадовать его, а не просто вручить вещь. Это показывает её доброту и внимание к близким.
</a:t>
            </a:r>
            <a:endParaRPr lang="en-US" sz="922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2488251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волнуется, старается не ошибиться и довести дело до конца. Так раскрываются её ответственность, терпение и серьёзное отношение к своему поступку.
</a:t>
            </a:r>
            <a:endParaRPr lang="en-US" sz="922" dirty="0"/>
          </a:p>
        </p:txBody>
      </p:sp>
      <p:sp>
        <p:nvSpPr>
          <p:cNvPr id="6" name="Text 2"/>
          <p:cNvSpPr txBox="1"/>
          <p:nvPr/>
        </p:nvSpPr>
        <p:spPr>
          <a:xfrm>
            <a:off x="270000" y="3665026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Катя умеет радоваться не только своему подарку, но и чужой улыбке. Именно поэтому её образ кажется таким живым и очень симпатичным.
</a:t>
            </a:r>
            <a:endParaRPr lang="en-US" sz="922" dirty="0"/>
          </a:p>
        </p:txBody>
      </p:sp>
      <p:sp>
        <p:nvSpPr>
          <p:cNvPr id="7" name="Text 3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Поступки Кати говорят о её характере
</a:t>
            </a:r>
            <a:endParaRPr lang="en-US" sz="2000" dirty="0"/>
          </a:p>
        </p:txBody>
      </p:sp>
      <p:sp>
        <p:nvSpPr>
          <p:cNvPr id="8" name="Text 4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28753"/>
            <a:ext cx="8593200" cy="3744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0825" y="270000"/>
            <a:ext cx="85932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переживает Катя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80825" y="625800"/>
            <a:ext cx="85932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меняется настроение героини от начала до конца рассказа.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1226275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 есть понятная каждому ребёнку ситуация: подарок для близкого человека. Такая история легко представляется и сразу вызывает интерес.
</a:t>
            </a:r>
            <a:endParaRPr lang="en-US" sz="92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34615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действуют просто и по-доброму, без лишних сложностей. Поэтому младшим школьникам легко следить за сюжетом и сочувствовать Кате.
</a:t>
            </a:r>
            <a:endParaRPr lang="en-US" sz="922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3042954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Важная мысль рассказа ясна без длинных объяснений: добрый поступок ценнее красивых слов. Это помогает детям лучше понимать поступки людей.
</a:t>
            </a:r>
            <a:endParaRPr lang="en-US" sz="922" dirty="0"/>
          </a:p>
        </p:txBody>
      </p:sp>
      <p:sp>
        <p:nvSpPr>
          <p:cNvPr id="8" name="Text 3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такие истории нравятся детям
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0" name="Text 5"/>
          <p:cNvSpPr txBox="1"/>
          <p:nvPr/>
        </p:nvSpPr>
        <p:spPr>
          <a:xfrm>
            <a:off x="270000" y="3951300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произведения учат замечать чувства других и быть внимательнее дома, в классе и на празднике. А это, честно говоря, очень полезный навык.
</a:t>
            </a:r>
            <a:endParaRPr lang="en-US" sz="9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3250" y="1127201"/>
            <a:ext cx="4960800" cy="117722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3225" y="2424393"/>
            <a:ext cx="4960800" cy="117722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13225" y="3688877"/>
            <a:ext cx="4960800" cy="117722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Детали, которые создают настроение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126279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Тихое ожидание перед подарком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комнате будто всё замирает: Катя держит подарок и прислушивается к своим мыслям. Снаружи всё обычно, а внутри растёт приятное волнение. Такая спокойная пауза делает момент особенно тёплым и запоминающимся.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69975" y="2428881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мелочи, которые говорят без слов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столе, в коробочке или в аккуратно завязанной ленточке скрыта не просто вещь, а забота. Именно такие маленькие подробности помогают увидеть, как в обычном доме рождается радость. Они создают ощущение уюта и доверия.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69975" y="3693365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Счастливые лица и мягкий свет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подарок наконец оказывается в руках близкого человека, настроение становится светлым и радостным. Мягкий свет, тихая комната и улыбки героев помогают представить сцену так, будто она происходит совсем рядом.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Воронкова пишет просто и ясно, поэтому ребёнок легко следит за сюжетом. Её короткие фразы не утомляют, а смысл сразу становится понятным даже младшему школьнику.
</a:t>
            </a:r>
            <a:endParaRPr lang="en-US" sz="922" dirty="0"/>
          </a:p>
        </p:txBody>
      </p:sp>
      <p:sp>
        <p:nvSpPr>
          <p:cNvPr id="6" name="Text 1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Л. Воронковой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3242037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Писательница выбирает обычные слова из повседневной жизни. Благодаря этому читатель узнаёт знакомые ситуации, а чувства героев кажутся близкими и настоящими, словно из собственной семьи.
</a:t>
            </a:r>
            <a:endParaRPr lang="en-US" sz="922" dirty="0"/>
          </a:p>
        </p:txBody>
      </p:sp>
      <p:sp>
        <p:nvSpPr>
          <p:cNvPr id="9" name="Text 4"/>
          <p:cNvSpPr txBox="1"/>
          <p:nvPr/>
        </p:nvSpPr>
        <p:spPr>
          <a:xfrm>
            <a:off x="6214074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много точных деталей, которые помогают увидеть сцену и понять настроение. Такие подробности делают рассказ живым, но не перегружают его длинными описаниями.
</a:t>
            </a:r>
            <a:endParaRPr lang="en-US" sz="9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28753"/>
            <a:ext cx="8593200" cy="3744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0825" y="270000"/>
            <a:ext cx="85932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мысль рассказа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80825" y="625800"/>
            <a:ext cx="85932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обычный подарок превращается в добрый поступок и приносит радость обоим героям.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8625" y="1805075"/>
            <a:ext cx="361500" cy="361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20686" y="1818225"/>
            <a:ext cx="377100" cy="335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13535" y="1805075"/>
            <a:ext cx="271125" cy="361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08209" y="1805075"/>
            <a:ext cx="361500" cy="36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48070" y="1805075"/>
            <a:ext cx="361500" cy="361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качества показывает рассказ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80825" y="2391060"/>
            <a:ext cx="1633800" cy="198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Доброта
</a:t>
            </a:r>
            <a:pPr algn="l" indent="0" marL="0">
              <a:lnSpc>
                <a:spcPct val="115000"/>
              </a:lnSpc>
              <a:buNone/>
            </a:pPr>
            <a:r>
              <a:rPr lang="en-US" sz="3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Катя думает не о себе, а о том, как порадовать близкого человека. Её поступок показывает, что добро начинается с простого желания сделать кому-то приятно.
</a:t>
            </a:r>
            <a:endParaRPr lang="en-US" sz="1077" dirty="0"/>
          </a:p>
        </p:txBody>
      </p:sp>
      <p:sp>
        <p:nvSpPr>
          <p:cNvPr id="11" name="Text 3"/>
          <p:cNvSpPr txBox="1"/>
          <p:nvPr/>
        </p:nvSpPr>
        <p:spPr>
          <a:xfrm>
            <a:off x="2020687" y="2391060"/>
            <a:ext cx="1633800" cy="198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
</a:t>
            </a:r>
            <a:pPr algn="l" indent="0" marL="0">
              <a:lnSpc>
                <a:spcPct val="115000"/>
              </a:lnSpc>
              <a:buNone/>
            </a:pPr>
            <a:r>
              <a:rPr lang="en-US" sz="3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Героиня старается выбрать подарок с душой и вниманием. Это не спешка ради галочки, а настоящее желание помочь другому почувствовать себя любимым.
</a:t>
            </a:r>
            <a:endParaRPr lang="en-US" sz="1077" dirty="0"/>
          </a:p>
        </p:txBody>
      </p:sp>
      <p:sp>
        <p:nvSpPr>
          <p:cNvPr id="12" name="Text 4"/>
          <p:cNvSpPr txBox="1"/>
          <p:nvPr/>
        </p:nvSpPr>
        <p:spPr>
          <a:xfrm>
            <a:off x="3760550" y="2391060"/>
            <a:ext cx="1633800" cy="198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Терпение
</a:t>
            </a:r>
            <a:pPr algn="l" indent="0" marL="0">
              <a:lnSpc>
                <a:spcPct val="115000"/>
              </a:lnSpc>
              <a:buNone/>
            </a:pPr>
            <a:r>
              <a:rPr lang="en-US" sz="3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подарок получился удачным, нужно ждать, думать и волноваться. Катя не торопится, потому что понимает: хороший подарок требует аккуратности и старания.
</a:t>
            </a:r>
            <a:endParaRPr lang="en-US" sz="1077" dirty="0"/>
          </a:p>
        </p:txBody>
      </p:sp>
      <p:sp>
        <p:nvSpPr>
          <p:cNvPr id="13" name="Text 5"/>
          <p:cNvSpPr txBox="1"/>
          <p:nvPr/>
        </p:nvSpPr>
        <p:spPr>
          <a:xfrm>
            <a:off x="5500412" y="2391060"/>
            <a:ext cx="1633800" cy="198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Чуткость
</a:t>
            </a:r>
            <a:pPr algn="l" indent="0" marL="0">
              <a:lnSpc>
                <a:spcPct val="115000"/>
              </a:lnSpc>
              <a:buNone/>
            </a:pPr>
            <a:r>
              <a:rPr lang="en-US" sz="3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Девочка замечает настроение близкого человека и старается угадать, что его обрадует. Такая чуткость помогает лучше понимать других и быть внимательнее к их чувствам.
</a:t>
            </a:r>
            <a:endParaRPr lang="en-US" sz="1077" dirty="0"/>
          </a:p>
        </p:txBody>
      </p:sp>
      <p:sp>
        <p:nvSpPr>
          <p:cNvPr id="14" name="Text 6"/>
          <p:cNvSpPr txBox="1"/>
          <p:nvPr/>
        </p:nvSpPr>
        <p:spPr>
          <a:xfrm>
            <a:off x="7240274" y="2391060"/>
            <a:ext cx="1633800" cy="198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Скромность
</a:t>
            </a:r>
            <a:pPr algn="l" indent="0" marL="0">
              <a:lnSpc>
                <a:spcPct val="115000"/>
              </a:lnSpc>
              <a:buNone/>
            </a:pPr>
            <a:r>
              <a:rPr lang="en-US" sz="3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Катя не хвастается своим подарком. Для неё важнее не показать себя, а по-настоящему доставить радость, и в этом видно её скромный характер.
</a:t>
            </a:r>
            <a:endParaRPr lang="en-US" sz="107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3077567"/>
            <a:ext cx="4252500" cy="179402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21674" y="3077567"/>
            <a:ext cx="4252500" cy="17940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символизирует подарок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1125960"/>
            <a:ext cx="3472800" cy="17577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вещь, а знак любви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Подарок в рассказе важен не своей стоимостью и не размером коробки. Он становится знаком любви и благодарности, потому что Катя выбирает его с тёплым сердцем. Даже маленькая вещь в такой момент кажется очень большой и значимой.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621675" y="1134473"/>
            <a:ext cx="3472800" cy="17577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Радость, которую хочется разделить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подарок сделан от души, он приносит радость сразу двум людям: тому, кто дарит, и тому, кто получает. Эта простая история напоминает, что самая приятная упаковка — это забота, а самая красивая ленточка — доброе отношение.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393624" y="1663050"/>
            <a:ext cx="3039600" cy="13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Следите за тем, как ведёт себя Катя: как она смотрит, ждёт и волнуется. По таким маленьким движениям видно её переживания лучше, чем по длинным объяснениям.
</a:t>
            </a:r>
            <a:endParaRPr lang="en-US" sz="922" dirty="0"/>
          </a:p>
        </p:txBody>
      </p:sp>
      <p:sp>
        <p:nvSpPr>
          <p:cNvPr id="7" name="Text 1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какие детали стоит обратить внимание при чтении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4726284" y="1659038"/>
            <a:ext cx="3039600" cy="13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Обращайте внимание на паузы и тишину в домашней сцене. Они помогают почувствовать, что перед подарком всё вокруг будто задерживает дыхание вместе с героиней.
</a:t>
            </a:r>
            <a:endParaRPr lang="en-US" sz="922" dirty="0"/>
          </a:p>
        </p:txBody>
      </p:sp>
      <p:sp>
        <p:nvSpPr>
          <p:cNvPr id="10" name="Text 4"/>
          <p:cNvSpPr txBox="1"/>
          <p:nvPr/>
        </p:nvSpPr>
        <p:spPr>
          <a:xfrm>
            <a:off x="3052210" y="3290113"/>
            <a:ext cx="3039600" cy="13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замечать улыбки, благодарность и облегчение после вручения подарка. Эти реакции показывают, как одно доброе дело меняет настроение сразу нескольких людей.
</a:t>
            </a:r>
            <a:endParaRPr lang="en-US" sz="9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28753"/>
            <a:ext cx="8593200" cy="3744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0825" y="270000"/>
            <a:ext cx="85932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история Кати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80825" y="625800"/>
            <a:ext cx="85932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показывает нравственный вывод рассказа: добрый подарок начинается с внимания к человеку и заканчивается общей радостью.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рассказа с жизнью школьника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84263" y="1155701"/>
            <a:ext cx="3139800" cy="147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в семье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днём рождения или другим праздником ребёнок тоже выбирает, чем порадовать близких. История Кати напоминает: даже самый простой подарок может стать дорогим, если он подарен от души.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946563" y="3100501"/>
            <a:ext cx="3139800" cy="147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внимания без повода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обязательно ждать особого дня. Иногда достаточно нарисовать открытку, помочь дома или сделать маленький сюрприз, чтобы у мамы, бабушки, друга или учителя стало теплее на сердце.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643663" y="1155701"/>
            <a:ext cx="3139800" cy="147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надолго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добрые жесты редко забываются. Они остаются в памяти не из-за цены, а потому что в них есть забота, старание и настоящее человеческое тепло.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1336033"/>
            <a:ext cx="3646200" cy="332573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помогают запомнить рассказ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4182275" y="1672300"/>
            <a:ext cx="40581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слова истории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Подарок, забота, доброта, благодарность — это слова, которые сразу ведут к смыслу рассказа. Они помогают вспомнить, о чём история, и легко удержать её в памяти.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182275" y="3063694"/>
            <a:ext cx="40581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они напоминают читателю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 слова внимание, радость, семья, чуткость создают тёплое настроение. Они показывают, что в рассказе самое важное — не вещь, а отношение людей друг к другу.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170000"/>
            <a:ext cx="54864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маленький подарок и большое сердце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427975"/>
            <a:ext cx="3498900" cy="1445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Л. Воронковой учит видеть главное: по-настоящему ценен тот подарок, в котором есть любовь, забота и внимание. Такие поступки делают людей ближе и дарят радость надолго.
</a:t>
            </a:r>
            <a:endParaRPr lang="en-US" sz="112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2026-05-24T03:39:44Z</dcterms:created>
  <dcterms:modified xsi:type="dcterms:W3CDTF">2026-05-24T03:39:44Z</dcterms:modified>
</cp:coreProperties>
</file>