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Wortschatz trainieren: Wortfelder в 7 классе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легче запоминается, когда слова связаны по теме.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Wortfeld: как слова объединяются в смысловые группы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 помогает учить немецкие слова не поодиночке, а в тематических связях. Так ученикам 7 класса проще понимать тексты, запоминать лексику и использовать её в ответах и коротких сообщениях.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тематические группы слов полезны школьникам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упорядочивают лексику не по алфавиту, а по смыслу. Это облегчает повторение перед контрольной и помогает быстрее находить нужное слово в памяти.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изучаются в одном поле, они быстрее переходят из пассивного запаса в активный. Ребёнку проще использовать их в устной речи, мини-текстах и диалогах.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Wortfelder особенно удобны для тем Alltag, Schule, Freizeit, Familie, Essen и Tiere. В таких разделах легко увидеть, какие слова уже знакомы, а какие ещё нужно повторить.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центре и слова вокруг него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Wortfeld стоит ключевое слово, например Schule. От него удобно строить список слов, которые относятся к одной жизненной ситуации или учебной теме.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слово задаёт тему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центра можно разместить предметы, действия и признаки: Klassenzimmer, Lehrer, lernen, schreiben, leise, spannend. Такая схема делает лексику наглядной и помогает быстрее её вспоминать.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слова показывают смысловые связи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Wortfeld по типам слов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тематическое поле включает слова разных частей речи, поэтому ученик сразу видит, как строить более точные фразы.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распределение показывает, что для темы важны не только существительные, но и глаголы, признаки и названия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немецкого языка для 7 класса.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словами внутри Wortfeld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точнее выбирать слово по смыслу. Например, к kalt близки kühl и frostig, а в речи это даёт возможность передавать разные оттенки значения.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делают поле более понятным: warm противопоставляется kalt. Так ученик быстрее видит границы значения и легче сравнивает слова в тексте и задании.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такие связи особенно полезны в пересказе и диалогах. Ученик не просто переводит слово, а выбирает его по ситуации и задаче.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по смыслу, поддерживают друг друга в памяти. К lernen можно добавить üben и arbeiten, потому что они помогают описывать похожие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 «школа»: примеры слов по категориям
</a:t>
            </a:r>
            <a:endParaRPr lang="en-US" sz="277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лексики по теме Schule, сгруппированные по смыслу.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учебная тема объединяет слова разных типов, поэтому ученик учится не отдельным переводам, а целым смысловым группам.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Wortfelder, 7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расширяется тематическое поле от одного слова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нему подбирают близкие по смыслу слова: комнаты, предметы, действия и признаки, которые реально встречаются в этой теме.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Сбор окружения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начинают с одного слова, например Haus или Schule, и определяют, к какой теме оно относится.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Центральное слово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слова для описания деталей и ситуаций: например, Garten, wohnen, Hausaufgabe, Sporthalle, freundlich, modern.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Расширение поля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собранной лексики составляют предложения и мини-диалоги, переходя от перевода к самостоятельному использованию слов.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Применение в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с Wortfeld на уроке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ученик проходит путь от выбора темы до проверки усвоения лексики.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и образы помогают запоминать лексику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связано с ярким образом, оно запоминается быстрее. Тема Meer легко вызывает картину моря: Welle, Strand, Sonne, schwimmen, warm, blau — и смысл становится наглядным.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семиклассников особенно полезны темы, которые можно представить из личного опыта: школа, спорт, путешествия, животные, праздники. Образ помогает связать слово с ситуацией, а не только с переводом.
</a:t>
            </a:r>
            <a:endParaRPr lang="en-US" sz="13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лучше удерживается новая лексика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слова легче вспоминаются, если они встречались в одном смысловом блоке и повторялись в разных заданиях на уроке.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 обеспечивает самое прочное удержание, потому что слово сразу связано с контекстом и соседними понятиями.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сравнения способов запоминания лексики для урока немецкого языка, 7 класс.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тематическими группами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смешивать близкие, но не одинаковые темы: например, Tier и Haustier. Тогда слова оказываются рядом формально, но не образуют одно Wortfeld и хуже запоминаются.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подменять новые слова формами одного и того же корня. Вместо расширения словаря ученик повторяет знакомую основу, но не получает новых лексических единиц.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включать слова без общей коммуникативной задачи. Если в наборе есть случайные единицы, ученику трудно использовать их в речи, диалоге или коротком тексте.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 «еда»: слова для повседневной речи
</a:t>
            </a:r>
            <a:endParaRPr lang="en-US" sz="289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поле по теме Essen помогает быстро находить нужные слова для описания еды, напитков и привычных действий.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слов позволяет говорить о завтраке, покупках и любимых блюдах без долгих пауз.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по теме Essen для 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Wortfeld к простому предложению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центральной темы Sport переходят к словам и затем к коротким высказываниям.
</a:t>
            </a:r>
            <a:endParaRPr lang="en-US" sz="15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39104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29118"/>
            <a:ext cx="45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32700" y="3084118"/>
            <a:ext cx="39375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 по темам для 7 класса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раздела Schule нужны чаще всего: они встречаются в заданиях, диалогах и описаниях уроков. Такой мини-словарь удобно пополнять в течение всей четверти.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Freizeit удобно собирать слова о хобби, встречах с друзьями и отдыхе. Эти единицы часто нужны в ответах по картинке и в мини-диалогах.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список по Familie помогает описывать родных, отношения и повседневные обязанности. Он особенно полезен для коротких устных рассказов о себе и своём доме.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люди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Wetter и Stadt расширяют повседневную лексику и помогают говорить о сезоне, дороге, прогулках и планах. Их легко повторять короткими наборами перед уроком.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город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Essen и Tiere быстро превращаются в полезные мини-словари для повседневной речи. Они подходят для описаний, сравнения и простых заданий на повторение.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животные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темы Wortfelder для семиклассников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тема к реальной школьной и домашней жизни, тем легче включать её в устные ответы и мини-тексты.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Schule и Freizeit: они дают много слов для общения, а Essen и Wetter хорошо поддерживают повседневные ситуации.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отбор тематической лексики для 7 класса по типичным школьным разделам.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 Wortfeldern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Лото, где слово ищется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раздаёт карточки с темами, а ученики ищут подходящие слова и закрывают их в своём поле. Игра быстро включает внимание и помогает повторить лексику без длительного механического перечня.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ассоциаций в паре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называет центральное слово, второй добавляет связанное, затем следующий продолжает цепочку. На доске постепенно появляется тематическая карта, которая выглядит как набор цветных карточек и живых подсказок.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Мини-квест «Найди лишнее»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получает набор слов по теме и одно слово из другой области. Нужно объяснить выбор и назвать правильное Wortfeld. Такой формат хорошо работает в парах и делает повторение более активным.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 Wortfelder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помогают увидеть не только перевод слов, но и умение использовать их в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уверенно выполняет эти действия, он не просто узнаёт слова, а может применять их в речи и письме.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критерии проверки лексики для 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удобен для повторения перед словарной работой и помогает быстрее переносить лексику в речь.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соседних слов достаточно, чтобы новое немецкое слово запомнилось вместе со значением и контекстом.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правило для работы с тематической лексикой на уроках немецкого языка.
</a:t>
            </a:r>
            <a:endParaRPr lang="en-US" sz="10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Wortfelder делают словарь немецкого языка живым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поля помогают учить слова не по отдельности, а в связях. Благодаря этому лексика быстрее переходит в активную речь и делает ответы семиклассников точнее и увереннее.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2026-05-25T02:35:43Z</dcterms:created>
  <dcterms:modified xsi:type="dcterms:W3CDTF">2026-05-25T02:35:43Z</dcterms:modified>
</cp:coreProperties>
</file>