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35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Маяковский: поэт эпохи перелома
</a:t>
            </a:r>
            <a:endParaRPr lang="en-US" sz="2635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сделал слово оружием и искусством.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на фоне эпохи перемен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ломало привычный мир: революции, кризис старых норм и поиск нового языка меняли литературу. Маяковский вошёл в эту бурную эпоху как поэт, который не просто отражал время, а спорил с ним и формировал его речь.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годы: формирование личности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1893 — рождение в Багдади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родился 19 июля 1893 года в селе Багдади в Грузии. Детство прошло в среде Кавказа, где природная яркость сочеталась с постоянными переменами.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переезды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работал лесничим, поэтому семья жила неоседло и часто меняла место жительства. Эти обстоятельства усиливали чувство нестабильности и наблюдательность будущего поэта.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1906 — смерть отца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отца Маяковский пережил тяжёлый личный перелом. Рано возникшие одиночество и внутреннее напряжение позднее станут важными чертами его лирики.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Многоязычная среда и ранняя впечатлительность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Кавказское детство, разнообразие языков и культур сформировали у него особую восприимчивость к звучанию речи. Эти впечатления помогли будущему поэту смело обращаться со словом.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революционная юность и аресты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1906 года Маяковский жил в Москве, учился в гимназии и постепенно втягивался в атмосферу политического протеста. Столица стала для него школой резких впечатлений и социальных контрастов.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1908–1909 годах он трижды арестовывался за подпольную деятельность и около 11 месяцев провёл в Бутырской тюрьме. Этот опыт рано столкнул его с жёсткой стороной эпохи.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тюрьме и после освобождения он стал систематически читать, задумываться о литературе и пробовать писать стихи. Так политическая биография впервые соединилась с литературным становлением.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«Пощёчина общественному вкусу»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1912 году Маяковский вошёл в круг кубофутуристов и подписал знаменитый манифест. Он обозначил право художника бросать вызов литературным авторитетам и привычной эстетике, выбирая риск вместо подражания.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 эксперимент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отказывались от академической красоты и стремились к словесной свободе, резкости и энергии. Для Маяковского это стало не эпизодом, а основой поэтического метода, в котором форма сама несёт смысл.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чувствительность эпохи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связывал искусство с будущим, техникой и городской цивилизацией. В такой среде поэт превращался в создателя нового языка, способного выразить ускорение жизни и напряжение времени.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Футуризм: разрыв с традицией и поиск нового языка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поэзия Маяковского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«Лесенка» помогает ему выделять смысловые узлы и задавать читателю нужный темп. Разбивая строку, поэт усиливает паузы, акценты и эмоциональный нажим.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звучат резко и разговорно: в них много неологизмов, гипербол и интонации публичной речи. Такой стиль делает текст похожим на живое выступление, а не на тихое чтение.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у Маяковского не просто украшает стих, а организует мысль. Поэтому его поэзия воспринимается одновременно слухом, зрением и внутренним напряжением.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109" y="1608361"/>
            <a:ext cx="886500" cy="70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6551" y="2116111"/>
            <a:ext cx="886500" cy="7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4497" y="1460927"/>
            <a:ext cx="669638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3221" y="1914509"/>
            <a:ext cx="860963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ранней лирике Маяковского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движение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Маяковского наполнен огнями, рекламой, машинами и непрерывным гулом. Это пространство, где человек постоянно ощущает давление скорости и чужого взгляда.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среди толпы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переполненном городе лирический герой остаётся одиноким. Урбанистическая среда усиливает отчуждение и делает внутреннюю боль ещё острее.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 и напряжение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картины нередко связаны с вызовом и внутренним бунтом. Маяковский показывает не спокойную панораму, а конфликт человека с безличной мощью цивилизации.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персонаж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город действует почти как живое существо. Он не служит фоном, а влияет на чувства, речь и поведение героя, задавая тон всему произведению.
</a:t>
            </a:r>
            <a:endParaRPr lang="en-US" sz="9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и личная драма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 как трагедия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Маяковского почти никогда не звучит спокойно. Она связана с ревностью, зависимостью и болью, поэтому превращается в предельно откровенный разговор о человеческой уязвимости.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 Брик и масштаб исповеди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 Брик стала для поэта важнейшим адресатом лирики. В поэмах «Облако в штанах» и «Флейта-позвоночник» интимное переживание поднимается до уровня исповеди и трагедии.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после 1917 года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он активно вошёл в советскую культурную жизнь и стал одним из самых заметных поэтов новой власти. Его слово оказалось востребовано как быстрый и точный общественный сигнал.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писал агитационные стихи, лозунги и тексты для РОСТА, где литературная форма работала на массовое восприятие. Короткая строка и чёткий ритм делали сообщение особенно действенным.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сотрудничал с газетой и плакатом, соединяя поэзию с визуальной агитацией. Для него важно было не только написать текст, но и добиться немедленного отклика аудитории.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поэт превратился в публициста, для которого стих становился инструментом прямого общественного воздействия. Его творчество приобрело масштаб не только личного, но и исторического высказывания.
</a:t>
            </a:r>
            <a:endParaRPr lang="en-US" sz="8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тематические линии творчества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в поэзии Маяковского личное переживание постоянно соединяется с исторической темой.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революция и общество, но заметны и лирика, и сатира. Это поэт, у которого частное и общественное неразделимы.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тематическому плану презентации «В. Маяковский».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бюрократию и мещанство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Маяковский особенно резко высмеивал чиновничью косность, карьеризм и привычку прятаться за формальностями вместо живого дела.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«Клоп» и «Баня» он сталкивает энергичную, деятельную личность с миром духовной пустоты, самодовольства и мелкого удобства.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сатира действует через гротеск, преувеличение, резкие речевые характеристики и обличительный тон, превращая смех в средство общественного суда.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их значение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тексты Маяковского показывают, как менялись его темы, жанры и художественные задачи.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тексты сосредоточены на личной драме и новаторстве формы, поздние — на революции и социальной сатире.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В. В. Маяковского, литературоведческие справочники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Стих, который читается с первого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«Окнах РОСТА» короткая строка должна была работать мгновенно: человек видел плакат на улице и сразу улавливал смысл. Текст становился частью визуального удара, где ритм и лозунг усиливали друг друга.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Рисунок, цвет и агитация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краски, чёткий контур и лаконичная подпись создавали образ, понятный без долгого чтения. Такая форма соединяла поэзию с газетной оперативностью и делала искусство участником повседневной городской среды.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поэта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выступал не только как автор стихов, но и как создатель публичного сообщения. В этой работе особенно заметно его стремление говорить с самой широкой аудиторией прямо, энергично и без лишних объяснений.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РОСТА и плакатная культура
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эффект маяковской речи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 Маяковского личное переживание и общественный конфликт превращаются в ритмически напряжённый поэтический текст.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 театр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Маяковского театр становится площадкой спора о времени, обществе и человеке, а не только местом для развития сюжета и характеров.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использует плакатную выразительность, резкие типажи и гротеск, чтобы сценическое действие сразу читалось зрителем и не теряло сатирической остроты.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«Мистерии-буфф», «Клопе» и «Бане» сталкиваются идеалы, бытовая рутина и социальная маска, поэтому комическое у него почти всегда окрашено критикой.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драматурга было важно проверить, как звучит современная речь на сцене: коротко, резко, ритмично и с расчётом на массового зрителя.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Противоречивость оценки сделала его фигурой постоянного спора. Именно в литературной полемике закрепился образ поэта, который не подстраивается под нормы.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критика начала XX века, биографические и историко-литературные материалы
</a:t>
            </a:r>
            <a:endParaRPr lang="en-US" sz="628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лагеря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сформировались вокруг Маяковского: одни видели в нём гения обновления, другие — разрушителя поэтической традиции.
</a:t>
            </a:r>
            <a:endParaRPr lang="en-US" sz="1637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кризис 1930 года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1437124" y="9651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1920-х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Усиливаются усталость, личные конфликты и ощущение внутреннего тупика. Поэт всё острее переживает разрыв между творческими замыслами и реальностью.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14599" y="174387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Неудачи в драматургии и напряжённая литературная среда осложняют положение Маяковского. Сатирические пьесы вызывают споры и не снимают общего кризиса.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373099" y="23523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1930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Обостряются отношения в личной жизни, растёт чувство одиночества и разочарования. Психологическое напряжение становится почти невыносимым.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78224" y="31302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апреля 1930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покончил с собой в Москве. Его смерть стала трагическим завершением жизни, тесно связанной с художественными и историческими переломами эпохи.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линии виден быстрый переход от биографических событий к крупнейшим литературным и общественным проектам.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Маяковского развивалось синхронно с историческими переломами страны и усиливало их художественное звучание.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В. В. Маяковского и датировка произведений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 влияние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повлиял на советскую поэзию, закрепив новую интонацию — резкую, ораторскую, рассчитанную на слух и публичное произнесение.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опыт оказался важен для плаката, рекламы, сценической речи и авангардного дизайна, где ценились краткость, контраст и зрительная энергия.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Позднейшая литература унаследовала от него модель поэта-новатора, для которого художественный риск не отделяется от гражданской позиции и ответственности перед временем.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как поэт напряжённой эпохи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остаётся современным, потому что его стихи соединяют личное чувство, общественный вызов и эксперимент с формой. В этом единстве — сила его наследия для сегодняшнего читателя.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2026-05-23T17:53:47Z</dcterms:created>
  <dcterms:modified xsi:type="dcterms:W3CDTF">2026-05-23T17:53:47Z</dcterms:modified>
</cp:coreProperties>
</file>