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от племён к Древней Руси: князья, города и общие правила.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Руси появилось государство?
</a:t>
            </a:r>
            <a:endParaRPr lang="en-US" sz="374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Земли восточных славян до государства
</a:t>
            </a:r>
            <a:endParaRPr lang="en-US" sz="2733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не было единой страны: на этих землях жили разные племена, каждый со своими обычаями и старейшинами. Люди пахали, охотились, рыбачили и обменивались товарами.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города и речные пути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росли у воды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чаще всего возникали там, где было удобно жить, защищаться и торговать. Рядом с реками легче было кормиться и строить прочные связи между людьми.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соединяли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рекам ходили лодки с товарами, как по природным дорогам. Путь «из варяг в греки» связывал Балтику с Византией и усиливал Новгород и Киев.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восточные славяне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славяне не составляли один народ. Они жили отдельными племенами на больших расстояниях друг от друга и по-своему вели хозяйство.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племени были свои обычаи, старейшины и земли. Но речь, занятия и повседневная жизнь у них были очень похожими.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племена чаще обменивались товарами и помогали друг другу. Так между ними становилось больше общих дел и крепче связи.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37300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11900"/>
            <a:ext cx="571500" cy="5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37300"/>
            <a:ext cx="571500" cy="45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людям понадобилась общая власть
</a:t>
            </a:r>
            <a:endParaRPr lang="en-US" sz="249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Отдельному племени было трудно отбиваться от врагов. Общая власть помогала собрать людей вместе и лучше защитить землю и селения.
</a:t>
            </a:r>
            <a:endParaRPr lang="en-US" sz="1367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спорили из-за земли, добычи или торговли, нужен был тот, кто мог рассудить. Князь помогал поддерживать правила и мир.
</a:t>
            </a:r>
            <a:endParaRPr lang="en-US" sz="1367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
</a:t>
            </a:r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становился главным человеком в округе. Он мог вести людей за собой, организовывать оборону и управлять важными делами.
</a:t>
            </a:r>
            <a:endParaRPr lang="en-US" sz="1317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Дружина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Князю помогала дружина — вооружённые помощники. Они защищали город, сопровождали князя и следили, чтобы решения выполнялись.
</a:t>
            </a:r>
            <a:endParaRPr lang="en-US" sz="136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постепенно складывалось государство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жизни отдельных племён выросло Древнерусское государство.
</a:t>
            </a:r>
            <a:endParaRPr lang="en-US" sz="159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7048" y="948750"/>
            <a:ext cx="3261354" cy="3933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505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Рюрик и Новгород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84325" y="1180850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летописи «Повесть временных лет» под 862 годом упоминается Рюрик. По этому сообщению его позвали княжить в Новгород, чтобы навести порядок и укрепить власть.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84325" y="3277425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считается важной для начала княжеской власти на Руси. Но речь идёт не о чуде, а о постепенном установлении более прочного управления.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Олег повёл северные и южные земли к объединению. Так стало легче управлять большими территориями и защищать важные торговые пути.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882 году он занял Киев и сделал его главным городом. Киев получил особое значение как центр власти и торговли.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Новгород и Киев оказались под одной властью. Это помогло связать разные земли и действовать вместе.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летописях Киев называли «матерью городов русских». Так подчёркивали его роль главного центра на Руси.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Олег и объединение Новгорода с Киевом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появился общий центр, который начал собирать вокруг себя многие земли и укреплять единую власть.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связывают с объединением Новгорода и Киева под одной властью.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882 год
</a:t>
            </a:r>
            <a:endParaRPr lang="en-US" sz="4629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временных лет»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дань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Дань — это то, что люди отдавали князю: продукты, меха, серебро и другие богатства. Так содержали дружину и важные дела государства.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простого сравнения можно представить её как общий запас. Он нужен был, чтобы защищать землю, поддерживать порядок и помогать управлению.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6669" y="1295150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10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9325" y="1295150"/>
            <a:ext cx="541500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историки узнают о Древней Руси
</a:t>
            </a:r>
            <a:endParaRPr lang="en-US" sz="2991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записывали события по годам: кто правил, где происходили важные дела, какие города росли. Самая известная — «Повесть временных лет», но её сведения всегда проверяют по другим источникам.
</a:t>
            </a:r>
            <a:endParaRPr lang="en-US" sz="1253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находят в земле остатки домов, украшения, оружие, посуду и монеты. По таким вещам можно понять, как люди жили, что умели делать и чем торговали на Руси.
</a:t>
            </a:r>
            <a:endParaRPr lang="en-US" sz="1367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источников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Историки не верят одной записи на слово. Они сравнивают летописи, находки и старинные вещи, чтобы точнее восстановить события. Так прошлое становится не сказкой, а проверенной историей.
</a:t>
            </a:r>
            <a:endParaRPr lang="en-US" sz="131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48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жили люди в Древней Руси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9144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Весна: работа в поле
</a:t>
            </a:r>
            <a:pPr algn="l" indent="0" marL="0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наступлением тепла люди пахали землю и сеяли рожь и пшеницу. От урожая зависело, будет ли в доме хлеб и хватит ли запасов до следующей весны.
</a:t>
            </a:r>
            <a:endParaRPr lang="en-US" sz="1450" dirty="0"/>
          </a:p>
        </p:txBody>
      </p:sp>
      <p:sp>
        <p:nvSpPr>
          <p:cNvPr id="10" name="Text 3"/>
          <p:cNvSpPr txBox="1"/>
          <p:nvPr/>
        </p:nvSpPr>
        <p:spPr>
          <a:xfrm>
            <a:off x="28432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Лето: ремёсла и 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на полях шла работа, в городах трудились кузнецы, гончары, плотники и ювелиры. На рынках обменивали товары, а по рекам везли соль, мёд, меха и воск.
</a:t>
            </a:r>
            <a:endParaRPr lang="en-US" sz="1439" dirty="0"/>
          </a:p>
        </p:txBody>
      </p:sp>
      <p:sp>
        <p:nvSpPr>
          <p:cNvPr id="11" name="Text 4"/>
          <p:cNvSpPr txBox="1"/>
          <p:nvPr/>
        </p:nvSpPr>
        <p:spPr>
          <a:xfrm>
            <a:off x="47720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Осень: сбор урожая
</a:t>
            </a:r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собирали хлеб, овощи и другие припасы. Часть запасали на зиму, чтобы семья не осталась без еды, когда за окном мороз и снег.
</a:t>
            </a:r>
            <a:endParaRPr lang="en-US" sz="1558" dirty="0"/>
          </a:p>
        </p:txBody>
      </p:sp>
      <p:sp>
        <p:nvSpPr>
          <p:cNvPr id="12" name="Text 5"/>
          <p:cNvSpPr txBox="1"/>
          <p:nvPr/>
        </p:nvSpPr>
        <p:spPr>
          <a:xfrm>
            <a:off x="6734213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Зима: жизнь в доме и поездки
</a:t>
            </a:r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работали в мастерских, чинили орудия и одежду, а по санному пути перевозили товары. В это время особенно ценились тёплые вещи и хорошо сделанные изделия.
</a:t>
            </a:r>
            <a:endParaRPr lang="en-US" sz="142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один выбор изменил жизнь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988 году князь Владимир принял христианство, а затем крестил Русь. Для людей это стало большим переменам: в городах появились храмы, а рядом с ними — новые обычаи и книги.
</a:t>
            </a:r>
            <a:endParaRPr lang="en-US" sz="132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Вера, которая объединяла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крещения у жителей Руси стало больше общих правил и праздников. Новая вера помогала князю укреплять единство земли, где жили разные племена и города.
</a:t>
            </a:r>
            <a:endParaRPr lang="en-US" sz="1469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книг и письменности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христианством на Руси шире распространились книги, письмо и учёность. Люди стали больше узнавать о мире, а мастера строили красивые церкви и украшали их росписями.
</a:t>
            </a:r>
            <a:endParaRPr lang="en-US" sz="1469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Владимир и крещение Руси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после объединения земель
</a:t>
            </a:r>
            <a:endParaRPr lang="en-US" sz="2924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объединения у Руси появился общий центр власти. Князь мог быстрее собирать силы для защиты, решать споры и управлять землями не по отдельности, а вместе.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стали ещё важнее, потому что через них проходили торговые пути, сбор дани и княжеские распоряжения. Именно в городах жизнь кипела особенно заметно.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разные земли не стали одинаковыми сразу. У племён сохранялись свои обычаи, говор и привычки, поэтому Древняя Русь была большой, но очень разной.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государства есть своя территория. На Руси это были земли, где признавали власть князя и подчинялись общим правилам, а не только решениям своего племени.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и власть, которая управляет людьми. Князь с дружиной защищал земли, собирал дань и следил, чтобы важные решения выполнялись не только на словах.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государству нужны законы и порядок. Они помогали решать споры, защищать имущество и понимать, что можно делать, а что нельзя.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государство не обходится без войска и сбора дани. Эти силы позволяли содержать дружину, строить города и защищать людей от врагов.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государства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находилась Киевская Русь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54575" y="1748375"/>
            <a:ext cx="2382600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Киевская Русь располагалась в Восточной Европе, где крупные реки служили настоящими дорогами. По Днепру, Волхову и Десне можно было плыть с товарами и быстро добираться до городов.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116137" y="1748375"/>
            <a:ext cx="2382600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положение помогало торговле и связывало разные земли между собой. Но рядом были и степи, откуда могли прийти враги, поэтому людям нужна была защита и крепкая власть.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дороги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место было важным
</a:t>
            </a:r>
            <a:endParaRPr lang="en-US" sz="11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племени к государству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шаг за шагом усиливались связи между людьми и появлялся общий центр власти.
</a:t>
            </a:r>
            <a:endParaRPr lang="en-US" sz="134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6543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историки называют разные даты
</a:t>
            </a:r>
            <a:endParaRPr lang="en-US" sz="2493" dirty="0"/>
          </a:p>
        </p:txBody>
      </p:sp>
      <p:sp>
        <p:nvSpPr>
          <p:cNvPr id="8" name="Text 2"/>
          <p:cNvSpPr txBox="1"/>
          <p:nvPr/>
        </p:nvSpPr>
        <p:spPr>
          <a:xfrm>
            <a:off x="389861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882 год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928618" y="351415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Олег занял Киев и объединил его с Новгородом. После этого под одной властью оказались важные северные и южные земли.
</a:t>
            </a:r>
            <a:endParaRPr lang="en-US" sz="994" dirty="0"/>
          </a:p>
        </p:txBody>
      </p:sp>
      <p:sp>
        <p:nvSpPr>
          <p:cNvPr id="10" name="Text 4"/>
          <p:cNvSpPr txBox="1"/>
          <p:nvPr/>
        </p:nvSpPr>
        <p:spPr>
          <a:xfrm>
            <a:off x="224321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862 год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2273218" y="136070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летописи под этим годом упомянут Рюрик. Поэтому 862 год часто связывают с началом княжеской власти на Руси.
</a:t>
            </a:r>
            <a:endParaRPr lang="en-US" sz="1111" dirty="0"/>
          </a:p>
        </p:txBody>
      </p:sp>
      <p:sp>
        <p:nvSpPr>
          <p:cNvPr id="12" name="Text 6"/>
          <p:cNvSpPr txBox="1"/>
          <p:nvPr/>
        </p:nvSpPr>
        <p:spPr>
          <a:xfrm>
            <a:off x="555376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обе даты важны
</a:t>
            </a:r>
            <a:endParaRPr lang="en-US" sz="1170" dirty="0"/>
          </a:p>
        </p:txBody>
      </p:sp>
      <p:sp>
        <p:nvSpPr>
          <p:cNvPr id="13" name="Text 7"/>
          <p:cNvSpPr txBox="1"/>
          <p:nvPr/>
        </p:nvSpPr>
        <p:spPr>
          <a:xfrm>
            <a:off x="5583768" y="136070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складывалось не в один день. Сначала появилась княжеская власть, потом укрепилось объединение земель, поэтому историки называют обе даты.
</a:t>
            </a:r>
            <a:endParaRPr lang="en-US" sz="87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 на главный вопрос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на Руси стало складываться в IX веке. Его возникновение шло постепенно: племена объединялись, росли города, а князья начинали управлять общими делами.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важны и 862 год, и 882 год. Это не один волшебный момент, а длинный путь, как строительство большого дома: сначала фундамент, потом стены, а потом уже крыша.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14850" y="818700"/>
            <a:ext cx="4068600" cy="3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когда на Руси появилось государство
</a:t>
            </a:r>
            <a:pPr algn="l" indent="0" marL="0">
              <a:lnSpc>
                <a:spcPct val="100000"/>
              </a:lnSpc>
              <a:buNone/>
            </a:pPr>
            <a:r>
              <a:rPr lang="en-US" sz="22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Древнерусское государство возникло в IX веке из союза племён, городов, торговли и княжеской власти. Главные даты — 862 и 882 годы, а путь к ним был долгим и важным.
</a:t>
            </a:r>
            <a:endParaRPr lang="en-US" sz="45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2026-05-21T07:23:37Z</dcterms:created>
  <dcterms:modified xsi:type="dcterms:W3CDTF">2026-05-21T07:23:37Z</dcterms:modified>
</cp:coreProperties>
</file>