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Хоральная прелюдия И.-С. Баха: музыка, которая звучит как маленькая история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мелодия, орган и удивительная красота Баха.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Иоганн Себастьян Бах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родился в Германии и стал великим органистом, композитором и учителем музыки. Он особенно любил превращать простую мелодию в богатое многоголосие, которое звучит торжественно и ясно.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хорал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 — это церковная песня с простой мелодией, которую легко запомнить. Люди могли петь её вместе, поэтому она быстро становилась узнаваемой и близкой каждому слушателю.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мелодии звучали во время богослужения и помогали людям настроиться на спокойное, вдумчивое состояние. Хорал был не только красивым, но и очень важным для церковной жизни.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городах хоралы знали многие. Стоило услышать первые звуки, и мелодия сразу вспоминалась. Это было похоже на встречу со старым добрым знакомым.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главный инструмент хоральной прелюдии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чаще всего писал хоральные прелюдии для органа. Этот инструмент умеет звучать громко и торжественно, а может — тихо и очень спокойно, как будто шепчет.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органа много труб, клавиши и педали. Поэтому один музыкант может вести сразу несколько голосов. Недаром орган называют настоящим «оркестром в одном инструменте».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«хоральная» подсказывает, что в основе пьесы лежит хорал — знакомая церковная мелодия, которая становится главным музыкальным зерном всей пьесы.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«прелюдия» означает короткое вступление или небольшую самостоятельную пьесу. Она не обязательно длинная, но всегда старается сразу привлечь внимание.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прелюдии хорал не звучит совсем просто. Бах украшает его дополнительными голосами и движением, словно делает красивую музыкальную рамку вокруг знакомой мелодии.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называется хоральной прелюдией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хоральная прелюдия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известной мелодии рождается цельная органная пьеса.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60879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71713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520" y="3494512"/>
            <a:ext cx="213300" cy="28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начале пьесы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слышна спокойная и узнаваемая мелодия хорала. Она как будто стоит в центре, а всё остальное осторожно кружится вокруг неё, не мешая её услышать.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главная мелодия звучит ясно, другие ноты создают мягкое движение. Из-за этого музыка кажется живой, но не шумной — словно лёгкий ветерок рядом с тихим огоньком.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звучит как главная мысль, а остальные голоса её поддерживают. Тогда слушателю легко понять, куда идёт музыка, и хочется слушать дальше, не отвлекаясь.
</a:t>
            </a:r>
            <a:endParaRPr lang="en-US" sz="10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голосов — как маленький хор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любил многоголосие — музыку, в которой одновременно звучат несколько линий. Один голос ведёт мелодию, а другие помогают ей, создавая ощущение разговора.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голос важен, даже если он не самый громкий. Без него музыка потеряла бы часть своей красоты. Вместе голоса звучат, как дружный маленький хор, очень аккуратный и умный.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Хоральные прелюдии помогали людям настраиваться на молитву и спокойное размышление. Такая музыка звучала в церкви и становилась частью богослужения.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Бах писал такие пьесы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пьеса у Баха могла быть очень выразительной. В ней слышны серьёзность, порядок и тихая радость, которые не требуют громких слов.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умел сделать знакомую мелодию по-новому красивой. Поэтому хоральная прелюдия не просто украшала службу, а помогала слушателям почувствовать особое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хоральные прелюдии Баха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Органная книжечка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сборнике есть короткие органные пьесы на хоралы. Они помогают увидеть, как Бах умел создавать ясную и выразительную музыку из знакомой мелодии.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Лейпцигские хоралы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собраны более поздние хоральные прелюдии. В них одна и та же церковная тема каждый раз звучит немного по-новому, словно меняет свой наряд.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органные сборники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Хоральные прелюдии встречаются в нескольких собраниях Баха. Это показывает, что он очень любил этот жанр и возвращался к нему снова и снова.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приёмы, которые использовал Бах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идут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Баха один голос может держать спокойную, длинную линию, а другой — торопливо бежать рядом. Из-за этого музыка напоминает аккуратный рисунок из нитей. Каждая линия слышна отдельно, но вместе они создают цельную и очень красивую ткань звучания.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голос отвечает 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будто задаёт вопрос, а следующий голос сразу подхватывает её и повторяет по-своему. Такое подражание делает музыку живой и разговорчивой. Слушателю кажется, что в пьесе беседуют маленькие музыкальные персонажи, и ни один не молчит слишком долго.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которые делают мелодию нарядной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часто добавлял к простой мелодии мелкие украшения: короткие звуки, повороты и плавные движения. Они не мешают главной теме, а только подчёркивают её красоту. Поэтому хоральная прелюдия звучит как знакомая песенка в праздничном костюме.
</a:t>
            </a:r>
            <a:endParaRPr lang="en-US" sz="10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хоральную прелюдию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слухового наблюдения: от главной темы к спокойному завершению.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 для пения исполняют голосом, обычно вместе. Хоральная прелюдия, наоборот, звучит на органе и не предназначена для пения, хотя её мелодия остаётся хорошо узнаваемой.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хоральная прелюдия отличается от хорала для пения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 обычно звучит проще и прямее, а хоральная прелюдия добавляет к нему многоголосие, движение и особую выразительность. Из знакомой песни вырастает самостоятельная пьеса.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хорале люди поют одну и ту же мелодию, чтобы поддержать богослужение. В прелюдии эта мелодия становится основой для более свободной и украшенной музыкальной картины.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так: хорал — это сама песня, а хоральная прелюдия — её нарядное органное отражение. Обе формы связаны одной мелодией, но впечатление от них разное.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может быть разным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задумчиво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хоральная прелюдия может звучать почти шёпотом, словно музыка не хочет никого тревожить. Такая пьеса настраивает на спокойствие и внимательное слушание.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 и ярко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прелюдия звучит широко и величественно, будто в зале открылись большие двери. Всё зависит от темпа, регистра и самого хорала: из одной идеи Бах умел сделать разные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Хоральные прелюдии пережили много поколений, потому что в них ясно слышны красота, порядок и сила. Это музыка, которую хочется слушать снова.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1750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дата смерти И.-С. Баха и традиция исполнения его органных сочинений.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года музыка Баха продолжает звучать и восхищать слушателей по всему миру.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известной хоральной прелюдии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Хорал, который звучит как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известных хоральных прелюдий связана с мелодией «Wachet auf, ruft uns die Stimme». В ней слышится светлое ожидание, как будто музыка прислушивается к важной новости. Звук органа делает это чувство особенно торжественным и ясным.
</a:t>
            </a:r>
            <a:endParaRPr lang="en-US" sz="92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основа под движением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прелюдии главная мелодия держится уверенно и спокойно. А вокруг неё голоса мягко движутся, словно рядом плывут лёгкие облака. Благодаря этому пьеса кажется одновременно устойчивой и живой, как красивый мост над тихой рекой.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лишнего шума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кричит и не спешит, но в ней чувствуется радостное волнение. Бах умеет показать важное событие без громких жестов. Поэтому прелюдия звучит серьёзно, светло и очень по-человечески тепло.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мелодии: от хорала к прелюдии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церковная песня превращается в органную пьесу у Баха.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был не только композитором, но и выдающимся органистом. Он хорошо чувствовал, как должен звучать каждый голос, поэтому его пьесы часто кажутся очень уверенными и собранными.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Бахе-органисте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особенно ценили его умение играть на органе и сразу придумывать музыку. Это похоже на волшебный музыкальный конструктор, где детали появляются точно в нужный момент.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Бах писал для органа, он словно разговаривал с инструментом на одном языке. Поэтому его музыка звучит так, будто знает дорогу с самого начала и ни разу не теряется.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хоральную прелюдию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улови главную мелодию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сразу заметить хорал, музыка становится понятнее. Он похож на дорожку, по которой легко идти, даже если вокруг бегают другие голоса и звуки.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слушай, как всё соединяется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слушать, как орган строит вокруг мелодии узор. Тогда прелюдия запоминается как маленький дом: у него есть крепкая основа, красивые детали и тёплый, завершённый вид.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хоральной прелюдии Баха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Хоральная прелюдия показывает, как из простой церковной мелодии рождается красивое и умное произведение. У Баха всё звучит ясно, стройно и очень живо, словно маленькая музыкальная история.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2026-05-24T18:53:52Z</dcterms:created>
  <dcterms:modified xsi:type="dcterms:W3CDTF">2026-05-24T18:53:52Z</dcterms:modified>
</cp:coreProperties>
</file>