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 объём конуса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формулы конуса и научимся считать без 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расчёты конуса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 — это не только знакомая фигура, но и удобная модель для вычислений. Чтобы находить площадь и объём, нужно правильно понимать его элементы, единицы измерения и основные величины: r, h, l и 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конуса и обозначения в формулах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 — это отрезок от центра основания до любой точки окружности. Именно он чаще всего задаёт размер конуса и входит в формулы площади и объёма.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и 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основания равен 2r. В задачах его нельзя подставлять напрямую вместо радиуса: сначала нужно разделить диаметр на 2, иначе ответ получится неверным.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конуса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h — это перпендикуляр от вершины к плоскости основания. Она показывает, насколько «вытянут» конус, и используется главным образом при вычислении объёма.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Образующая и связь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Образующая l идёт от вершины к точке окружности основания по боковой поверхности. Для прямого конуса выполняется равенство l² = r² + h².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поверхности конуса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зависит от того, какие величины даны в условии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боковой поверхности конуса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вместо боковой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аккуратно развернуть боковую поверхность конуса на плоскость, получится сектор круга. Его удобно представить как «расправленную» боковую часть фигуры, которую потом снова можно свернуть вокруг основания.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радиус сектора равен l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получившегося сектора совпадает с образующей конуса l. Это видно из того, что каждая образующая боковой поверхности имеет одинаковую длину и идёт от вершины к окружности основания.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дуги и 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сектора равна длине окружности основания, то есть 2πr. Именно поэтому площадь боковой поверхности выражается формулой Sбок = πrl: она связывает длину дуги, радиус основания и образующую.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зависимость от размеров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сами значения площади и объёма, а силу влияния величин на результат. Радиус входит в квадрате, поэтому меняет ответ заметнее высоты.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сильнее влияет на итог, чем высота: при одинаковом увеличении он даёт более быстрый рост площади основания и объёма.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темы: Sосн = πr², Sбок = πrl, V = 1/3πr²h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полную и боковую поверхность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 условию нужна только оболочка конуса, вычисляют боковую поверхность по формуле Sбок = πrl. Основание в этом случае не добавляют, поэтому ответ получается меньше полной поверхности.
</a:t>
            </a:r>
            <a:endParaRPr lang="en-US" sz="1168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 вся поверхность конуса, сначала находят площадь основания, затем боковую поверхность и складывают их. Получается Sполн = πr² + πrl, то есть основание плюс оболочка.
</a:t>
            </a:r>
            <a:endParaRPr lang="en-US" sz="1219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только часть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задаче сначала нужно найти образующую или радиус. Тогда без дополнительных вычислений формулу площади использовать нельзя: нужно привести все величины к нужному виду и только потом подставлять.
</a:t>
            </a:r>
            <a:endParaRPr lang="en-US" sz="1084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мм², см² или м². Если в ответе стоят обычные единицы длины, это означает ошибку в оформлении результата.
</a:t>
            </a:r>
            <a:endParaRPr lang="en-US" sz="12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поверхности и объёма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наборе данных видно, как по известным r, h и l последовательно находят все основные характеристики конуса.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Образующую удобно находить по теореме Пифагора заранее, а затем подставлять её в формулу боковой поверхности.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r = 3 см, h = 4 см, l = 5 см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99" y="1887806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05356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 задачах на конус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даны r и h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радиус и высота, сначала вычисляют образующую: l² = r² + h². После этого можно находить площадь боковой поверхности и полную поверхность конуса.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прямом конусе радиус, высота и образующая образуют прямоугольный треугольник. Поэтому их можно связывать через теорему Пифагора и находить неизвестную величину.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даны r и l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есть радиус и образующая, сначала находят высоту: h² = l² — r². Это особенно важно перед вычислением объёма, где высота обязательна.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значение должно быть разумным: образующая всегда больше радиуса, а высота не может превышать длину образующей. Такая проверка помогает заметить ошибку ещё до ответа.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вычисления для конуса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конуса помогают оценить, сколько материала нужно для вафельного рожка, колпака или декоративной упаковки. Это удобно, когда важно заранее понять расход бумаги, картона или пластика.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Конусообразные детали встречаются в крышах, воронках и некоторых ёмкостях. Для них вычисляют площадь поверхности и объём, чтобы правильно подобрать размеры и вместимость.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реальными размерами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делает форму предмета «измеримой»: по радиусу, высоте и образующей можно определить не только площадь поверхности, но и то, сколько вещества поместится внутри.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изменение радиуса влияет на объём конуса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высоте рост радиуса ускоряет увеличение объёма, потому что радиус входит в формулу в квадрате.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сильнее реагирует на изменение радиуса, чем на равное изменение высоты: зависимость от r нелинейная, от h — линейная.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формулы V = 1/3πr²h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радиус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вместо радиуса подставить диаметр, ответ получится завышенным в четыре раза для площади основания и объёма. Сначала всегда проверяйте, что именно дано в условии.
</a:t>
            </a:r>
            <a:endParaRPr lang="en-US" sz="974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только боковую поверхность, хотя задача требует полную. Полная поверхность всегда включает ещё и основание, поэтому ответ без него будет неполным.
</a:t>
            </a:r>
            <a:endParaRPr lang="en-US" sz="97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подставлять в одну формулу сантиметры и метры без перевода. Сначала приводят все длины к одной системе, иначе численный результат будет неверным.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квадратные и кубические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записывают в квадратных единицах, а объём — в кубических. Запись см³ вместо см² показывает, что величина определена неправильно.
</a:t>
            </a:r>
            <a:endParaRPr lang="en-US" sz="1056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Округляют слишком рано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округлить промежуточные значения, можно потерять точность и получить заметную ошибку. Лучше выполнять все действия до конца, а затем округлять итоговый ответ.
</a:t>
            </a:r>
            <a:endParaRPr lang="en-US" sz="9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объёма конуса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данным условия задачи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919499"/>
            <a:ext cx="3856200" cy="788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конусов по объёму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изменение радиуса и высоты отражается на объёме при разных значениях.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конуса B объём больше, хотя высота меньше: квадратичная зависимость от радиуса сильнее линейной зависимости от высоты.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V = 1/3πr²h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вычислений и округление ответа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π осознанно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часто берут π ≈ 3,14, если нужен численный ответ. Когда важна точность, лучше оставить выражение с π и не округлять заранее.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Округляйте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промежуточные вычисления лучше выполнять точно, а округление делать только в финале. Так уменьшается вероятность ошибки и сохраняется правильный порядок действий.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с размерами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согласован с данными задачи: маленький конус не может иметь огромный объём. Такая проверка помогает быстро заметить неверную подстановку чисел.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разумность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выглядит слишком большим или слишком маленьким, перепроверьте единицы измерения и формулу. Иногда ошибка скрывается не в вычислении, а в самом условии.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поверхности важна на практике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показывает, сколько бумаги, пластика или металла понадобится для изготовления конической детали. Чем больше поверхность, тем больше материала требуется на её покрытие.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ёмкости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упаковки и технических воронок важно заранее знать площадь оболочки. Это помогает выбрать подходящий размер и не расходовать лишний материал.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радиуса и образующей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радиуса и образующей увеличивает боковую поверхность, а значит, и расход материала. Поэтому даже небольшое изменение размеров заметно влияет на итог.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реальной задачей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конуса переводят геометрию в практический расчёт: можно оценить стоимость изготовления, площадь покрытия и точность подгонки детали ещё до производства.
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 задачах на конус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важно сначала перевести все длины в одну систему, а затем уже находить площадь или объём.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размерность величины, тем быстрее растёт численное значение единицы: ошибка в переводе может изменить ответ в десятки и сотни 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единиц: 1 см = 10 мм, 1 см² = 100 мм², 1 см³ = 1000 мм³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937" y="3927480"/>
            <a:ext cx="219629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результата после вычислений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с размерами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и высота заданы небольшими числами, объём не должен получиться огромным. Сравнение с исходными данными помогает сразу заметить нелепый ответ.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рост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радиуса площадь основания и объём растут заметно быстрее, чем при таком же изменении высоты. Это ожидаемое поведение формул конуса.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поверхность всегда больше площади основания, потому что к ней добавляется боковая часть. Если получилось наоборот, значит, где-то допущена ошибка.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несоответствие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быстрая проверка особенно полезна после длинных вычислений. Она помогает увидеть перепутанные числа, неверные единицы или пропущенный множитель до сдачи ответа.
</a:t>
            </a:r>
            <a:endParaRPr lang="en-US" sz="8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в задаче не хватает данных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недостающей величины и нужной формулы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 выводы по теме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конуса достаточно помнить три ключевые формулы и уметь выбрать нужную. Радиус, высота и образующая связаны между собой, а аккуратные вычисления дают точный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2026-06-03T14:15:42Z</dcterms:created>
  <dcterms:modified xsi:type="dcterms:W3CDTF">2026-06-03T14:15:42Z</dcterms:modified>
</cp:coreProperties>
</file>