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земноводных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лягушки, жабы и тритоны просыпаются и спешат к воде.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время земноводных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снега, лужи и тёплая влажная земля создают для земноводных отличные условия. Именно весной их легче всего увидеть у воды, где начинается важная часть их жизни.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земноводные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581930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двух средах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умеют жить и в воде, и на суше. Но без влаги им трудно, поэтому они чаще выбирают сырые места рядом с водоёмами.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 группу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земноводным относятся лягушки, жабы, тритоны и саламандры. У всех этих животных есть свои особенности, но весной их объединяет одно: они тянутся к воде.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581931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мягкая, тонкая и всегда должна быть влажной. Через неё земноводные тоже дышат, как будто немного «ловят воздух» всей поверхностью тела.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словно живут между двумя мирами. В детстве они часто проводят больше времени в воде, а взрослые особи нередко выходят на сушу.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после зимы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земноводные прячутся под листьями, корнями, камнями и в норах. Там им спокойнее и теплее, чем на открытом холодном воздухе.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земноводные сразу ищут сырые места и воду. Это важно для их кожи и для будущего размножения, которое начинается весной.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 пробуждению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тепло, талая вода и весеннее солнце словно будят этих животных. Они выбираются наружу и начинают вести себя гораздо активнее.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весенний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делает их очень подвижными. Теперь у земноводных начинается самый оживлённый сезон года, полный путешествий, песен и встреч.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прогулки к воде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отдыха земноводные выходят из укрытий и становятся заметно бодрее. Им нужно найти влажное место и добраться до воды.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водоёму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отправляются в путь вечером или ночью. В это время прохладнее, а влажный воздух помогает не пересыхать.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и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земноводные находят тихие места для отдыха и будущего размножения. Здесь начинается их весенняя семейная история.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путь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земноводные проходят весенний жизненный цикл.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804995"/>
            <a:ext cx="751200" cy="600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0313" y="1744875"/>
            <a:ext cx="5409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песни лягушек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кваканье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лягушек громко квакают у воды, чаще всего вечером и ночью. Эти звуки слышны далеко и помогают самкам найти подходящего партнёра.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хор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водоёмы будто оживают. В тишине особенно хорошо слышны весенние голоса лягушек, и кажется, что берег превратился в маленький концертный зал.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сигналы тритонов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тритонов брачные сигналы гораздо тише, чем у лягушек. Но и они помогают животным встретиться, если рядом есть спокойная вода и влажный берег.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в воде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самки откладывают икру в тихих и тёплых водоёмах. Спокойная вода защищает икру лучше, чем быстрое течение или сильные волны.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икра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может быть похожа на студенистые комочки или прозрачные шарики. Она хорошо заметна в воде и часто лежит целыми скоплениями.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икринок развивается будущее потомство земноводных. Из них позже появятся головастики или личинки, и весенняя история продолжится.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малыши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икры лягушек появляются головастики. У них есть хвост и жабры, поэтому они могут жить только в воде, как настоящие маленькие пловцы.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головастики питаются мелкими частицами и водорослями. Они не охотятся, а спокойно собирают то, что находят в воде.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 них появляются ноги, а хвост становится меньше. Тело меняется шаг за шагом, и из водного малыша вырастает молодое земноводное.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суше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развитие завершается, молодое животное всё лучше чувствует себя не только в воде, но и на берегу. Так начинается взрослая жизнь.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и личинки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земноводные питаются весной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581930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после зимы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земноводные становятся активными охотниками. Они ловят насекомых, червей, слизней и других мелких беспозвоночных, которые встречаются у воды и на влажной земле.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охотится на них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земноводные тоже не всегда в безопасности. Их могут заметить птицы, ужи и другие животные, поэтому им важно быть осторожными.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581931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Поедая вредителей, земноводные помогают растениям и огородам. Их можно считать маленькими природными помощниками, которые трудятся без выходных.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видов меню немного отличается, но весной всем земноводным нужны живые мелкие животные. После зимы им требуется много сил для движения и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 нужна влажная кожа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помогает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кожа участвует в дыхании, поэтому она должна оставаться влажной. Через сухую кожу им трудно получать нужный кислород, и животному становится заметно тяжелее жить.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создаёт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вокруг много луж, ручьёв и влажной почвы. Именно в такую погоду земноводным легче чувствовать себя хорошо, искать пищу и отправляться к воде.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защищает от пересыхания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Сырость, туман и мокрая земля помогают земноводным не терять воду. Без такой влажной среды их нежная кожа быстро сохнет, а это мешает движению и нормальной жизни.
</a:t>
            </a:r>
            <a:endParaRPr lang="en-US" sz="1148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для них опасна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и сухом месте земноводные чувствуют себя плохо и стараются спрятаться. Им нужны укрытия и влажные уголки, где кожа не пересыхает и организм работает спокойно.
</a:t>
            </a:r>
            <a:endParaRPr lang="en-US" sz="11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земноводных весной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и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земноводные становятся заметнее у воды в сумерках и ночью. В это время прохладнее и влажнее, поэтому им легче передвигаться, не высыхая.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и в мелководье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встретить возле прудов, луж, болотцев, канав и ручьёв. Здесь есть вода для икры и укрытия, где животным безопаснее.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— в укрытии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становится ярче, земноводные прячутся под листьями, камнями, корягами и в сырой траве. Так они берегут влажную кожу и отдыхают до следующего выхода.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земноводные полезны природе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Уменьшают число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охотно поедают насекомых, червей, слизней и других мелких беспозвоночных. Так они помогают сдерживать количество вредителей в садах, на лугах и у водоёмов.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кормом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земноводные тоже важны для цепочки питания. Их могут ловить птицы, ужи и другие хищники, поэтому они помогают поддерживать жизнь разных животных.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чистоту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весной у воды слышно кваканье и видно земноводных, значит, место достаточно влажное и живое. Для природы это хороший знак, будто домик в порядке.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Удерживают природное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земноводных много и им хватает мест для жизни, природа работает спокойнее и устойчивее. Они участвуют в круговороте жизни, не давая одним видам слишком сильно 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пруды и лужи попадает мусор или грязь, икре и личинкам становится трудно развиваться. Земноводные очень чувствительны к состоянию воды, поэтому им нужен чистый берег.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весна слишком сухая, лужи быстро исчезают, а влажная земля пересыхает. Тогда земноводным сложнее передвигаться, дышать через кожу и находить безопасные места.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весенних переходов земноводные могут попадать под колёса автомобилей. Особенно опасны места рядом с водоёмами, где животные идут к воде и обратно.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мелких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Высыхающие лужи и разрушенные влажные участки лишают земноводных дома. Если икра остаётся без воды, развитие останавливается, поэтому такие места нужно беречь особенно аккуратно.
</a:t>
            </a:r>
            <a:endParaRPr lang="en-US" sz="1189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ждут земноводных весной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икры к взрослой лягушке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земноводное меняется от икры до взрослого животного.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53542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53542"/>
            <a:ext cx="750900" cy="6674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жабы и тритоны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обычно хорошо прыгают и часто держатся рядом с водой. Весной их легче всего увидеть у берегов, где они поют и ищут тихие места для икры.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чаще живут на суше и двигаются спокойнее, чем лягушки. Они тоже весной идут к влажным местам, но предпочитают укрытия в траве, под листьями и камнями.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похожи на маленьких ящериц, но это земноводные. Весной они возвращаются к воде, где становятся особенно заметны в тихих прудах и небольших канавках.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наблюдения в природе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581930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тихой воде можно заметить студенистые комочки или прозрачные шарики икры. Их лучше рассматривать издалека, чтобы не потревожить будущих головастиков.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влажной земле можно увидеть следы прыжков, маленькие дорожки и сдвинутые листья. Такие признаки подсказывают, что земноводные недавно выходили из укрытий.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581931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кваканье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 ночью у пруда слышны голоса самцов. Их кваканье помогает самкам найти нужное место и показывает, что весенняя жизнь уже идёт полным ходом.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тихо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земноводными нужно смотреть спокойно и осторожно. Их нельзя брать в руки, давить на икру или шуметь у берега, чтобы не мешать животным.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чистую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Земноводным нужна чистая вода без мусора и грязи. Если не бросать отходы в пруды и лужи, у животных будет больше шансов спокойно вырастить потомство.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разрушать влажные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Кочки, канавки, лужи и сырые уголки — это их маленькие дома. Если не засыпать и не ломать такие места, земноводным будет где жить весной.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берега тихими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весеннего размножения лучше не шуметь у воды и не тревожить животных. Спокойные берега помогают земноводным петь, откладывать икру и заботиться о потомстве.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замечать жизнь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пруд может стать важным домом для многих животных. Если внимательно смотреть на природу и беречь её, земноводным будет легче возвращаться каждую весну.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сигнала запускают весеннюю активность земноводных.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влага и вода помогают им просыпаться, идти к водоёмам и начинать размножение. Без этих условий весенний «будильник» природы работает хуже.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биологии о земноводных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их важный сезон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земноводные просыпаются, идут к воде, поют и выращивают потомство. Если беречь чистые и влажные места, эти маленькие жители природы будут радовать нас каждую весну.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2026-05-25T21:15:14Z</dcterms:created>
  <dcterms:modified xsi:type="dcterms:W3CDTF">2026-05-25T21:15:14Z</dcterms:modified>
</cp:coreProperties>
</file>