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 мира и экологические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экология объясняют разнообразие природы и правила его сохранения.
</a:t>
            </a:r>
            <a:endParaRPr lang="en-US" sz="338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мир: от клетки до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изучают по уровням организации — от клетки до экосистемы. Чем шире взгляд, тем яснее роль биоразнообразия в круговоротах веществ, устойчивости пищевых цепей и сохранении природных ресурсов.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живое от неживого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73258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непрерывно обмениваются веществами и энергией с окружающей средой. Этот обмен обеспечивает питание, дыхание, выделение и поддержание всех процессов жизнедеятельности.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337649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увеличиваются в размерах, обновляют клетки и проходят этапы развития. Рост и развитие не тождественны: первый связан с количеством, второй — с качественными изменениями.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02040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передают признаки потомкам и образуют себе подобных. Размножение сохраняет вид, а наследственность делает возможной преемственность строения и функций.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5666432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одного вида присущи различия, возникающие под действием наследственности и среды. Именно изменчивость создаёт материал для приспособления и эволюционного отбора.
</a:t>
            </a:r>
            <a:endParaRPr lang="en-US" sz="1183" dirty="0"/>
          </a:p>
        </p:txBody>
      </p:sp>
      <p:sp>
        <p:nvSpPr>
          <p:cNvPr id="14" name="Text 6"/>
          <p:cNvSpPr txBox="1"/>
          <p:nvPr/>
        </p:nvSpPr>
        <p:spPr>
          <a:xfrm>
            <a:off x="7330823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сигналы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отвечают на внешние сигналы движением, ростом, изменением обмена и поведения. Такая чувствительность помогает им избегать неблагоприятных условий и находить ресурсы.
</a:t>
            </a:r>
            <a:endParaRPr lang="en-US" sz="11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 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вода и газы поступают в организм, включаются в реакции и затем частично удаляются в виде продуктов обмена. Так поддерживается непрерывность жизненных процессов.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источником энергии служит свет, а у животных — химическая энергия органических веществ пищи. В обоих случаях энергия нужна для синтеза и работы клеток.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обмена невозможны рост, движение, восстановление тканей и работа органов. Любое нарушение обмена быстро отражается на состоянии организма и его жизнеспособности.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гомеостаз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снабжает организм веществами и энергией, необходимыми для работы клеток. От состава пищи и условий среды зависит, насколько эффективно поддерживаются внутренние процессы.
</a:t>
            </a:r>
            <a:endParaRPr lang="en-US" sz="1278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сохраняет относительное постоянство температуры, содержания воды, солей и других показателей внутренней среды. Благодаря этому клетки работают в устойчивых условиях.
</a:t>
            </a:r>
            <a:endParaRPr lang="en-US" sz="1375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это проявляется в потоотделении, чувстве жажды и изменении обмена веществ. У растений сходную роль играет регулирование испарения через устьица.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как основа устойчивости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координирует работу органов без внешнего управления. Она опирается на сигналы нервной и гуморальной систем, позволяя организму быстро приспосабливаться к изменению условий.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физической нагрузке усиливаются дыхание и кровообращение, чтобы ткани получили больше кислорода и питательных веществ. После нагрузки показатели постепенно возвращаются к норме.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при недостатке влаги закрываются листья или уменьшается площадь испарения. Это снижает потери воды и помогает пережить неблагоприятный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увеличивает массу и число клеток. На этом этапе заметнее количественные изменения: растение вытягивается, тело животного становится крупнее, усиливаются процессы деления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качественные изменения: формируются органы, ткани и функции, необходимые для взрослого состояния. Развитие определяет, каким станет организм в дальнейшем.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семени это прорастание и переход к самостоятельной жизни, у человека — возрастные этапы и созревание систем органов. Итогом становится способность к размножению.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делает возможным существование вида во времени. Без него даже самый приспособленный организм не оставил бы потомства и не передал бы свои признаки дальше.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сходство потомков с родительскими особями. Она основана на передаче генетической информации, определяющей строение, функции и многие особенности организма.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потомки получают новые сочетания наследственных признаков, а при бесполом чаще сохраняют сходство с исходной особью. Это увеличивает разнообразие жизненных стратегий.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разнообразие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это различия между особями одного вида, возникающие под влиянием наследственных причин и условий среды. Она делает популяцию неоднородной и гибкой.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передаётся потомкам и связана с изменением генетического материала. Она важна для долгосрочной приспособленности вида и эволюционных изменений.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проявляется как ответ на среду и обычно не закрепляется в потомстве. К ней относятся различия, вызванные питанием, освещением или температурой.
</a:t>
            </a:r>
            <a:endParaRPr lang="en-US" sz="1267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окраске листьев, росте людей и устойчивости бактерий к антибиотикам показывают, как изменчивость создаёт материал для отбора и помогает популяциям приспосабливаться.
</a:t>
            </a:r>
            <a:endParaRPr lang="en-US" sz="12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раздражители помогает организмам быстро распознавать изменения среды и выживать.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раздражителей обычно выделяют в школьной биологии.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Приспособляемость и адаптации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тела, покровы и органы движения помогают виду использовать подходящую среду обитания и избегать опасностей. Такие признаки закрепляются поколениями, если повышают шансы на выживание и размножение.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проявляются в способах добычи пищи, защиты и заботы о потомстве. Они особенно заметны у животных, живущих в меняющихся условиях, где важна быстрая реакция на риск.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приспособления связаны с обменом веществ, экономией воды, переносом холода или жары. Именно они позволяют организмам сохранять жизнеспособность там, где условия далеки от оптимальных.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меньших уровней к более сложным показывает появление новых свойств живого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экосистеме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9428"/>
            <a:ext cx="4392940" cy="17377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клеточной организации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типов клеточной организации помогает быстро увидеть различия в строении и способах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проще, а эукариоты обладают ядром и более сложной внутренней организацией, что связано с большим разнообразием функций.
</a:t>
            </a:r>
            <a:endParaRPr lang="en-US" sz="936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55" y="2030631"/>
            <a:ext cx="330870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3318" y="2030631"/>
            <a:ext cx="330870" cy="3308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0881" y="2030631"/>
            <a:ext cx="330870" cy="3308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445" y="2030631"/>
            <a:ext cx="330870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какую роль выполняет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органические вещества из неорганических, формируя основу большинства пищевых цепей. Они также обогащают среду кислородом и влияют на водный и климатический режим.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готовое органическое вещество и переносят энергию по трофическим уровням. Их разнообразие связано с разными способами питания, передвижения и защиты от врагов.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разрушители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разрушают остатки организмов и возвращают вещества в почву. Без их работы экосистемы быстро накопили бы органические остатки и потеряли бы эффективность круговорота.
</a:t>
            </a:r>
            <a:endParaRPr lang="en-US" sz="1181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 — участники круговоротов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другие микроорганизмы завершают разложение и участвуют в круговоротах азота, углерода и серы. Их вклад незаметен, но определяет устойчивость природных систем.
</a:t>
            </a:r>
            <a:endParaRPr lang="en-US" sz="1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8902"/>
            <a:ext cx="3264562" cy="7141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206456"/>
            <a:ext cx="3264562" cy="7141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2984000"/>
            <a:ext cx="3264562" cy="7141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17" y="3761570"/>
            <a:ext cx="3264562" cy="71412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сеть связей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916567" y="1535346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задаёт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лугу растения тянутся к свету, а в тени под кронами леса выживают лишь те виды, которым хватает рассеянного освещения. Так распределяется растительность по ярусам и участкам.
</a:t>
            </a:r>
            <a:endParaRPr lang="en-US" sz="815" dirty="0"/>
          </a:p>
        </p:txBody>
      </p:sp>
      <p:sp>
        <p:nvSpPr>
          <p:cNvPr id="14" name="Text 3"/>
          <p:cNvSpPr txBox="1"/>
          <p:nvPr/>
        </p:nvSpPr>
        <p:spPr>
          <a:xfrm>
            <a:off x="3916567" y="2312900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определяет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местах организмы экономят воду: у растений уменьшается испарение, у животных меняются время активности и способы укрытия. Поэтому пустынные и влажные биотопы резко различаются по составу видов.
</a:t>
            </a:r>
            <a:endParaRPr lang="en-US" sz="785" dirty="0"/>
          </a:p>
        </p:txBody>
      </p:sp>
      <p:sp>
        <p:nvSpPr>
          <p:cNvPr id="15" name="Text 4"/>
          <p:cNvSpPr txBox="1"/>
          <p:nvPr/>
        </p:nvSpPr>
        <p:spPr>
          <a:xfrm>
            <a:off x="3916567" y="3090443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используют одни и те же ресурсы, возникает конкуренция, а при тесном взаимодействии формируются хищничество и симбиоз. Эти связи делают сообщество динамичным и взаимозависимым.
</a:t>
            </a:r>
            <a:endParaRPr lang="en-US" sz="790" dirty="0"/>
          </a:p>
        </p:txBody>
      </p:sp>
      <p:sp>
        <p:nvSpPr>
          <p:cNvPr id="16" name="Text 5"/>
          <p:cNvSpPr txBox="1"/>
          <p:nvPr/>
        </p:nvSpPr>
        <p:spPr>
          <a:xfrm>
            <a:off x="3916567" y="3867989"/>
            <a:ext cx="4562020" cy="50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ограничивает ареал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кислотность и солёность среды могут ограничивать расселение организмов даже при наличии пищи. Из-за этого ареалы видов часто совпадают с определёнными климатическими и почвенными условиями.
</a:t>
            </a:r>
            <a:endParaRPr lang="en-US" sz="7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ограничивают рост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реагируют на отклонения условий, поэтому одинаковый фактор может быть критическим для одного организма и почти незаметным для 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чаще ограничивают рост свет и вода, а для рыб — содержание кислорода и чистота воды. Решающее значение имеет самый дефицитный фактор.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по цепи питания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 остаётся для следующего звена. Поэтому в экосистемах особенно важны короткие, устойчивые пищевые цепи.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резко убывает по цепи, поэтому верхние хищники зависят от устойчивости нижних уровней. Сокращение любого звена нарушает всю пищевую сеть.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трофическим уровням в экосистемах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поддерживается постоянным обменом веществ между живыми организмами и абиотической средой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возвращаются в природу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судьбу популяций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Естественные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вида меняется под действием пищи, хищников, болезней и климата. Если ресурсов достаточно и потери невелики, популяция растёт; при дефиците или неблагоприятной погоде она сокращается.
</a:t>
            </a:r>
            <a:endParaRPr lang="en-US" sz="1248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Фрагментация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дороги, застройка и вырубка делят территории на изолированные участки, обмен особями усложняется. Это снижает генетическое разнообразие и делает популяции уязвимыми к случайным изменениям.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занос чужеродных видов меняют условия быстрее, чем местные организмы успевают приспособиться. В результате редкие виды вытесняются, а природные сообщества теряют устойчивость.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Живое, разнообразие,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объединяют общие свойства, а разнообразие делает экосистемы устойчивыми. Понимание экологических законов помогает использовать ресурсы разумно и снижать собственный след на природе.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2026-07-26T09:52:08Z</dcterms:created>
  <dcterms:modified xsi:type="dcterms:W3CDTF">2026-07-26T09:52:08Z</dcterms:modified>
</cp:coreProperties>
</file>