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«Дубровский»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чести, несправедливости, любви и выбора.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показывает судьбу человека в несправедливом мире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семейный конфликт, судебную ошибку и историю любви. На фоне дворянской России Пушкин показывает, как власть, богатство и гордость ломают человеческие судьбы.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Дубровский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дворянин, образованный и смелый. После гибели семьи он становится решительным, умеет действовать быстро и не отступает перед опасностью.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Гаврилович Дубровский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Владимира, честный и небогатый помещик. Он дорожит достоинством, не любит унижения и тяжело переживает потерю родного имения.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Кирила Петрович Троекуров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и властный сосед, привыкший командовать всеми вокруг. Его вспыльчивость и самоуверенность становятся причиной большого конфликта.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Троекурова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 Троекурова, добрая и внутренне стойкая девушка. Она умеет сочувствовать другим, но вынуждена подчиняться воле отца.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А. С. Пушкина «Дубровский»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Кистенёвка и Покровское: два мира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Кистенёвка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Кистенёвка выглядит тихим и небогатым местом, где чувствуется память о семье Дубровских. Здесь нет показной роскоши, зато есть близость к родному дому и ощущение утраченного покоя. Именно эта усадьба становится для героя символом его прошлого.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Богатое Покровское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Покровское живёт по законам силы и достатка: большой дом, многочисленная челядь, шумные пиры и охота подчёркивают власть хозяина. Эта усадьба производит впечатление внешнего блеска, за которым скрываются произвол и равнодушие к чужой беде.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Дубровского и Троекурова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их конфликт становится таким острым.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горды, но по-разному понимают достоинство: один защищает честь, другой требует подчинения.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«Дубровский»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несправедливость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спора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между соседями начинается с личной обиды, но быстро переходит в борьбу за влияние и имущество.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имения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Гаврилович лишается Кистенёвки, хотя не совершал никакой несправедливости. Это становится для него тяжёлым ударом.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суда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всё выглядит законно, однако на деле итог определяется не правдой, а связями и силой богатого помещика.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Несправедливый приговор разрушает жизнь семьи и показывает, насколько слабо защищён честный человек в этом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повести возникает трагедия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беда рождается не из одной причины, а из их соединения.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факторами становятся гордость и несправедливый суд: они запускают цепочку событий, которая уже не останавливается.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«Дубровский»; аналитическое выделение причин конфликта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Дубровский — главный герой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— сын обедневшего дворянина, офицер и человек с сильным чувством чести. Он не умеет мириться с унижением и потому выбирает рискованный путь, хотя понимает его опасность.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сочетаются смелость, благородство и внутренняя боль. Герой хочет восстановить справедливость, но личная обида и обстоятельства заставляют его действовать всё более решительно.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Владимира к жизни в лесу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повести, приведшие героя к лесному отряду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слуги в повести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Кистенёвки искренне сочувствуют Дубровским и видят, что их барин пострадал несправедливо. Их верность основана не на страхе, а на уважении к честному человеку.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Слуги и крестьяне хорошо чувствуют разницу между мягким, справедливым отношением и грубой властью. Поэтому они поддерживают Владимира, когда он остаётся один против сильных противников.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Пушкин показывает зависимость крепостных людей от помещика и отсутствие у них свободы выбора. Народная верность помогает лучше понять и характер Владимира, и цену несправедливости.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повести по порядку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событий помогает увидеть, как частная ссора перерастает в трагедию и влияет на судьбы героев.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по нарастающей: личная обида ведёт к судебной несправедливости, затем — к утрате дома, мести и несостоявшемуся счастью.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повесть «Дубровский»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 Владимира и Маши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встречает Дефоржа как нового учителя и видит в нём спокойного, достойного человека. Она не знает, что перед ней скрывается Владимир Дубровский.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доме Троекурова постепенно вызывает доверие. Симпатия героев возникает в обстановке тайны, поэтому каждое их сближение становится особенно значимым.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Маша узнаёт правду, её чувство сталкивается с долгом и страхом перед волей отца. Личная привязанность уже не может свободно развиваться.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решение Маши и уход Владимира показывают, что любовь не побеждает семейное давление и внешние обстоятельства. Финал остаётся горьким для обоих.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Дефорж: тайное имя Владимира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Владимир скрывает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именем французского учителя Владимир может безопасно попасть в дом Троекурова и быть рядом с Машей. Это смелый, но очень рискованный шаг, требующий выдержки и самоконтроля.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этот эпизод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показывает находчивость героя и его умение действовать спокойно даже в опасной ситуации. Одновременно он подчёркивает двойственность положения Владимира: дворянин вынужден жить под чужим именем.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жанра повести «Дубровский»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в одном произведении разные по настроению эпизоды, поэтому сюжет остаётся напряжённым и легко запоминается.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интересна именно смешением линий: общественная несправедливость усиливает приключения, а любовь делает историю человечной и трогательной.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«Дубровский»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87" y="3001300"/>
            <a:ext cx="19537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относится к людям мягко и внимательно. В богатом доме она сохраняет простоту, поэтому читатель видит в ней не избалованную барышню, а живого и чуткого человека.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Маша кажется тихой и скромной, она умеет переживать трудные события без жалоб. Её спокойствие и сдержанность помогают выдержать давление семьи и обстоятельств.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Несвобода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Маши во многом зависит от отца и семейных решений. Она не может полностью распоряжаться своей жизнью, и это делает её образ особенно драматичным.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оказывается перед сложным решением между личным чувством и обязанностью. Пушкин показывает, как тяжело в её положении сохранить честность и верность себе.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Маши Троекуровой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Владимир не становится счастливым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любовь сталкивается с тайной, долгом и решением семьи.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проблемы, поднятые Пушкиным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честность сталкивается с подлостью. В мире повести хорошему человеку трудно защитить себя, если против него действует сильный и влиятельный противник.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 звучит тема несправедливого суда. Закон должен защищать правду, но в повести он часто служит богатым и делает бедного человека беззащитным.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тема человеческого достоинства. Герои по-разному понимают честь: одни защищают её словами, другие — поступками, а кто-то легко жертвует ею ради выгоды.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Пушкин говорит о верности и предательстве. Крепостные, семья и друзья оказываются перед трудным выбором, а от этого выбора зависят судьбы многих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повторить главные сведения о произведении перед уроком или проверочной работой.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раскрывает конфликт чести и силы: богатство не гарантирует правоты, а несправедливость разрушает жизни и отношения людей.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повести А. С. Пушкина «Дубровский»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«Дубровского»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Пушкина учит видеть, как гордость и произвол ломают судьбы людей. Она помогает понять ценность чести, сострадания и справедливости в любой эпохе.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2026-05-18T18:43:56Z</dcterms:created>
  <dcterms:modified xsi:type="dcterms:W3CDTF">2026-05-18T18:43:56Z</dcterms:modified>
</cp:coreProperties>
</file>