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102175"/>
            <a:ext cx="4016400" cy="334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скелета человека: обзор и ключевые темы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— основа тела, защита органов и основа движения человека.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значение изучения человеческого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изучают скелет с древних времён, исследуя его роль в медицине и истории. Современные открытия помогают лечить болезни и создавать протезы.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структура скелета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Осевой скелет включает череп, позвоночник и грудную клетку, обеспечивая защиту и опору центральной части тела. Он играет ключевую роль в сохранении формы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Добавочный скелет состоит из костей верхних и нижних конечностей. Он обеспечивает подвижность и способность выполнять сложные движения и действия.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скелета в организме человека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формирует прочный каркас тела, поддерживающий вес и обеспечивающий правильную осанку и форму человека.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костном мозге происходит кроветворение — производство важных кровяных клеток, необходимых для здоровья.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запасы костей, в том числе кальций и фосфор, поддерживают обмен веществ и прочность костной ткани.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защищает жизненно важные органы, такие как мозг, сердце и лёгкие, предохраняя их от повреждений.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53258"/>
            <a:ext cx="4663800" cy="20369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человека, учебник биологии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костей человека по форме и функциям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костей отражает их разнообразие и предназначение, важное для здоровья и движения.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кости напрямую связана с её ролью в организме — от защиты до обеспечения движения.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энциклопедия,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костей по отделам скелета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костей расположены в конечностях, что связано с их сложной функцией движения и манипуляций.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костей отражает степень потребности в поддержке и гибкости разных частей тела.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строения кости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— плотная оболочка, покрывающая кость снаружи. Она обеспечивает питание и рост кости, а также защищает её от повреждений.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Надкостница — защитный слой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вещество придаёт кости прочность, а губчатое расположено внутри, облегчая вес кости и смягчая нагрузки при движении.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Компактное и губчатое вещество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кости находится костный мозг — важный орган, где формируются клетки крови и происходит обмен веществ, поддерживающий жизнедеятельность.
</a:t>
            </a:r>
            <a:endParaRPr lang="en-US" sz="926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Костный мозг внутри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костной ткани и их функции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Остеобласты создают новую костную ткань, отвечая за рост и восстановление костей после повреждений.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Остеоциты поддерживают обмен веществ внутри костей, обеспечивая их устойчивость и здоровье на клеточном уровне.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Остеокласты разрушают старые или повреждённые участки кости, позволяя её обновляться и адаптироваться.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цикл обновления костной ткани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регенерации и поддержания прочности костей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отдел состоит из костей, окружающих мозг. Он играет защитную роль, сохраняя чувствительный орган от травм и повреждений.
</a:t>
            </a:r>
            <a:endParaRPr lang="en-US" sz="841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Мозговой отдел — защита головы
</a:t>
            </a:r>
            <a:endParaRPr lang="en-US" sz="1135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кости, формирующие лицо, включая скулы и челюсти. Они поддерживают органы чувств и определяют внешний облик человека.
</a:t>
            </a:r>
            <a:endParaRPr lang="en-US" sz="771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Лицевой отдел — основание черт лица
</a:t>
            </a:r>
            <a:endParaRPr lang="en-US" sz="988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кости включают лобную, теменную, скуловую и нижнюю челюсть. Они обеспечивают стабильность и структуру всей головы.
</a:t>
            </a:r>
            <a:endParaRPr lang="en-US" sz="84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кости черепа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разных отделов черепа
</a:t>
            </a:r>
            <a:endParaRPr lang="en-US" sz="3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— опорная и защитная структура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состоит из 33-34 позвонков, объединённых в пять отделов: шейный, грудной, поясничный, крестцовый и копчиковый. Каждый отдел выполняет свою функцию, обеспечивая гибкость и устойчивость всему телу.
</a:t>
            </a:r>
            <a:endParaRPr lang="en-US" sz="848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позвоночника на отделы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действует как пружина: он гасит ударные нагрузки при ходьбе и беге, позволяя телу оставаться гибким и защищённым от травм. Это возможно благодаря межпозвоночным дискам и суставам.
</a:t>
            </a:r>
            <a:endParaRPr lang="en-US" sz="852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амортизация движений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Позвоночник образует прочный защитный канал для спинного мозга — важнейшей части нервной системы. Он предотвращает повреждения нервных путей, обеспечивая связь головного мозга с остальными частями тела.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спинного мозга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740234"/>
            <a:ext cx="4339200" cy="20738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Отделы позвоночника: функции и количество позвонков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отделы позвоночника с указанием их функций и количества позвонков в каждом.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позвонков и функции отделов распределены так, чтобы обеспечить максимальную поддержку и подвижность при нагрузках.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справочники, 2023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состоит из рёбер, грудины и грудных позвонков. Она надёжно защищает сердце и лёгкие от внешних повреждений, создавая прочный каркас вокруг жизненно важных органов.
</a:t>
            </a:r>
            <a:endParaRPr lang="en-US" sz="630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роль грудной клетки
</a:t>
            </a:r>
            <a:endParaRPr lang="en-US" sz="1249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 двигаются при вдохе и выдохе, расширяя и сжимая грудную полость. Это движение помогает лёгким наполняться воздухом и выводить углекислый газ, обеспечивая кислородом весь организм.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Дыхательная функция рёбер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 сочетает твёрдость и подвижность благодаря сочленениям рёбер с позвоночником и грудиной. Это позволяет дыхательным движениям проходить эффективно без ущерба для защиты органов.
</a:t>
            </a:r>
            <a:endParaRPr lang="en-US" sz="630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и подвижность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Грудная клетка: защита и дыхание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верхних конечностей: строение и функции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 состоит из ключицы и лопатки. Он соединяет верхние конечности с туловищем и обеспечивает широкий диапазон движений рук, включая поднятие и вращение.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Плечевой пояс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Рука состоит из плечевая, лучевой и локтевой костей, а также множества мелких косточек в запястье, пясти и фалангах пальцев. Эти кости позволяют совершать точные и сложные движения.
</a:t>
            </a:r>
            <a:endParaRPr lang="en-US" sz="855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руки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и суставы верхних конечностей вместе обеспечивают способность к хвату и выполнению разнообразных жестов. Это важно для письма, рисования и других тонких моторных навыков.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захвата и манипуляций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900" y="1203816"/>
            <a:ext cx="2455500" cy="23763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3838" y="1203816"/>
            <a:ext cx="2455500" cy="23763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94825" y="1203816"/>
            <a:ext cx="2455500" cy="23763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9290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Тазовые кости формируют прочный пояс, соединяющий позвоночник с ногами. Они несут вес тела и распределяют нагрузку при ходьбе и беге.
</a:t>
            </a:r>
            <a:endParaRPr lang="en-US" sz="803" dirty="0"/>
          </a:p>
        </p:txBody>
      </p:sp>
      <p:sp>
        <p:nvSpPr>
          <p:cNvPr id="9" name="Text 2"/>
          <p:cNvSpPr txBox="1"/>
          <p:nvPr/>
        </p:nvSpPr>
        <p:spPr>
          <a:xfrm>
            <a:off x="29290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Тазовый пояс — база опоры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43850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ноге выделяются бедренная кость, коленная чашечка, малоберцовая и большеберцовая кости. Они обеспечивают прочность и подвижность при движениях — от прыжков до ходьбы.
</a:t>
            </a:r>
            <a:endParaRPr lang="en-US" sz="630" dirty="0"/>
          </a:p>
        </p:txBody>
      </p:sp>
      <p:sp>
        <p:nvSpPr>
          <p:cNvPr id="11" name="Text 4"/>
          <p:cNvSpPr txBox="1"/>
          <p:nvPr/>
        </p:nvSpPr>
        <p:spPr>
          <a:xfrm>
            <a:off x="3343850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ноги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394825" y="4007825"/>
            <a:ext cx="24555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плюсны и фаланги пальцев обеспечивают устойчивость, баланс и амортизацию при контакте с землёй, способствуя плавности и безопасности рывков и ходьбы.
</a:t>
            </a:r>
            <a:endParaRPr lang="en-US" sz="681" dirty="0"/>
          </a:p>
        </p:txBody>
      </p:sp>
      <p:sp>
        <p:nvSpPr>
          <p:cNvPr id="13" name="Text 6"/>
          <p:cNvSpPr txBox="1"/>
          <p:nvPr/>
        </p:nvSpPr>
        <p:spPr>
          <a:xfrm>
            <a:off x="6394825" y="3658200"/>
            <a:ext cx="24555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стопы и пальцев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Кости нижних конечностей: поддержка и движение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2006" y="1617079"/>
            <a:ext cx="336787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соединений костей в организме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Неподвижные соединения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Швы черепа — прочные соединения, обеспечивающие жёсткость и защиту мозга без подвижности.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Полуподвижные соединения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Межпозвоночные диски дают небольшой ход, амортизируя ударные нагрузки и сохраняя гибкость позвоночника.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Подвижные соединения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обеспечивают широкий диапазон движений, позволяя конечностям выполнять различные действия и адаптироваться к внешним условиям.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исследования анатомии, 2023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массы костей по скелету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массы приходится на туловище, что связано с необходимостью поддержки внутренних органов и стабилизации тела.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масса костей в нижних конечностях отражает важность их для опоры и движения, тогда как череп легче для сохранения подвижности головы.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кальция и витаминов для костей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придаёт костям прочность и стойкость к нагрузкам. Он необходим для формирования и поддержания плотной костной ткани на протяжении всей жизни.
</a:t>
            </a:r>
            <a:endParaRPr lang="en-US" sz="99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Кальций — строительный материал костей
</a:t>
            </a:r>
            <a:endParaRPr lang="en-US" sz="124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способствует усвоению кальция из пищи, обеспечивая его доставку к костям и предотвращая развитие заболеваний, таких как остеопороз.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 и его влияние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кальция и витамина D ослабляет кости, увеличивая риск переломов. Полноценное питание и солнечные ванны помогают поддерживать баланс здоровых минералов.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уровнем минералов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новорождённого более 270 костей, которые срастаются с возрастом, образуя 206 костей взрослого. Это сложная система, способная выдерживать большие нагрузки при движении.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206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количество костей у взрослого человека, обеспечивающее поддержку и защиту тела.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Анатомические данные, 2023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скелета в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обеспечивает опору, защиту и движение тела, поддерживает жизненно важные процессы. Забота о здоровье костей — залог активной и полноценной жизни.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2026-05-09T01:07:56Z</dcterms:created>
  <dcterms:modified xsi:type="dcterms:W3CDTF">2026-05-09T01:07:56Z</dcterms:modified>
</cp:coreProperties>
</file>