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во второй половине XX — начале XXI в.: основные темы и события
</a:t>
            </a:r>
            <a:endParaRPr lang="en-US" sz="2777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событий и изменений Индии с 1947 года до начала XXI 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независимости и формирование современного индийского государства
</a:t>
            </a:r>
            <a:endParaRPr lang="en-US" sz="2725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Индии в 1947 году стала итогом долгой борьбы с колониализмом и лидеров, таких как Ганди и Неру. Раздел страны вызвал масштабные миграции и религиозные конфликты, сформировав политическую структуру республики 1950 года.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 эпоху Джавахарлала Неру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развитие и госсектор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Неру развивалась тяжёлая промышленность и создан мощный госсектор. При реализация пятилетних планов обеспечивала стратегический рост экономики на социалистической основе.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неприсоединения во внешней сфере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сохраняла нейтралитет в международных конфликтах, формируя движение неприсоединения и укрепляя светский характер государства во внешней политике.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и инфраструктура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внимание уделялось образованию, здравоохранению и инфраструктуре, что заложило фундамент для дальнейшего развития страны.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Индиры Ганди: реформы и политический кризис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1966 по 1977 год Индира Ганди усилила контроль государства и расширила полномочия исполнительной власти. В 1969 году национализация банков увеличила возможности государственного финансирования экономики.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Чрезвычайное положение 1975–1977 гг. ограничило свободы и вызвало массовые протесты. Политические репрессии обострили напряжённость и повлияли на общественное мнение.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правления Раджива Ганди: ключевые события и реформы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1984 — вступление в должность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убийства матери Раджив Ганди стал премьер-министром, сосредоточившись на модернизации и технологическом развитии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телекоммуникаций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современных коммуникационных технологий и информатизация стали основой для рыночных реформ и экономического роста.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внутренними конфликтами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с терроризмом в Пенджабе и сепаратистскими движениями в Тамил-Наду создавали вызовы для стабильности.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— убийство и политическая нестабильность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Теракт, унёсший жизнь Раджива Ганди, ознаменовал начало кризиса и изменений в индийской политике.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индийской демократии и конституционные основы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демократия и федерализм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сформировала двухпалатный парламент, независимый суд и федеративное устройство с разделением власти между штатами и центром. Это обеспечило политическую стабильность и представительство разных регионов.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гарантии и права граждан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1950 года внедрила светскость, систему квот для отсталых групп и защиту прав меньшинств, а также гарантировала регулярные выборы, укрепляя гражданские свободы и правовую государственность.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и вызовы единству Индии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Сепаратизм в Кашмире и северо-востоке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за автономию и независимость в Кашмире, Ассаме и Нагаленде ставили под угрозу территориальную целостность страны и становились источником затяжных конфликтов.
</a:t>
            </a:r>
            <a:endParaRPr lang="en-US" sz="1168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насилие и массовые столкновения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Напряжённость между индуистами и мусульманами проявлялась в значимых погромах, например, вокруг спора в Аиодхье 1992 года, с тяжелыми гуманитарными последствиями.
</a:t>
            </a:r>
            <a:endParaRPr lang="en-US" sz="1168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Маоистское движение (наксалиты)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штатах действовали наксалиты, борющиеся за социальную справедливость и реформы в земельных отношениях, создавая вызовы для безопасности.
</a:t>
            </a:r>
            <a:endParaRPr lang="en-US" sz="11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Внешнеполитические приоритеты Индии и её региональные конфликты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соседями и участие в региональных организациях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поддерживала сложные отношения с Пакистаном и Китаем, участвуя в конфликтах и поддерживая Бангладеш. Активна в организации САРК, играя ключевую роль в Южной Азии.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роль и международное сотрудничество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неприсоединения и сотрудничество с ООН отражают стремление Индии укреплять международные связи и вносить вклад в миротворческие миссии.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урбанизация в Индии (1951–2001)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городского населения превысила 28% к 2000 году, меняя социально-экономический ландшафт. Уровень грамотности также значительно возрос до 65%.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демографический рост и урбанизация создают давление на инфраструктуру, но приносят новые возможности для развития.
</a:t>
            </a:r>
            <a:endParaRPr lang="en-US" sz="128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статистический институт, переписи населения 1951–2001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преобразования Индии: индустриализация и реформы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пятилетки стимулировали развитие тяжелой промышленности, транспорта и энергетики, формируя промышленную базу страны на социалистических принципах.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1991 году начался этап либерализации, включающий приватизацию и привлечение иностранных инвестиций, что ускорило рост ВВП и интеграцию Индии в мировую экономику.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экономика: информационные технологии и сервис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1980-х годов Индия стала одним из мировых лидеров в развитии IT-сектора, особенно в области аутсорсинга и программного обеспечения. Ведущие технопарки, такие как Бангалор и Хайдарабад, обеспечивают многочисленные рабочие места и инновации.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2020 году Индия заняла третье место в мире по объёму экспорта IT-услуг. Сектор услуг превысил 50% ВВП, что стало фундаментом устойчивого экономического роста и повышением конкурентоспособности страны на международной арене.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и этническое разнообразие: вызовы и противоречия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конфликты в Гуджарате (2002)
</a:t>
            </a:r>
            <a:pPr algn="ctr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2002 году в штате Гуджарат произошли массовые столкновения между индуистами и мусульманами, приведшие к сотням жертв и глубокому расколу в обществе. Эти события подчеркнули сложность межрелигиозных отношений в стране.
</a:t>
            </a:r>
            <a:endParaRPr lang="en-US" sz="89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столкновения и протесты в Пенджабе
</a:t>
            </a:r>
            <a:pPr algn="ctr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Сепаратистские движения сикхов в Пенджабе вызывали вооружённые конфликты в 1980-х, что повлекло за собой усиление репрессий и политическую нестабильность. Данные конфликты затрагивали вопросы идентичности и автономии.
</a:t>
            </a:r>
            <a:endParaRPr lang="en-US" sz="865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Продолжающиеся процессы в Кашмире
</a:t>
            </a:r>
            <a:pPr algn="ctr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Кашмир остаётся территорией с интенсивными этническими и религиозными конфликтами, сопровождающимися сепаратистскими движениями и периодами насилия, что представляет серьёзный вызов для национального единства Индии.
</a:t>
            </a:r>
            <a:endParaRPr lang="en-US" sz="9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кастовой системы и социальная мобильность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1950 года установила равные права для всех граждан, запрещая дискриминацию на основе касты и внедряя защитные меры для отсталых групп.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системы квот для Scheduled Castes и Tribes способствовало расширению доступа к образованию и государственным должностям для традиционно угнетённых слоёв.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законодательные реформы, в сельских регионах сохраняются кастовые барьеры, ограничивающие социальную мобильность и продолжающие разделение общества.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инициативы и образовательные программы постепенно меняют устаревшие практики, способствуя развитию инклюзивного общества и уменьшению социального неравенства.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движения и гражданская активность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1950-х по 1980-е годы активизировались движения за права женщин, крестьян и национальных меньшинств, что привело к расширению их участия в политике и обществе.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вовлечение молодёжи в эти процессы поддерживалось ростом образовательных учреждений и вдохновлялось методами ненасильственного протеста, заложенными Махатмой Ганди.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политика: конфликты, союзники и международная роль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352705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 — Граница с Китаем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конфликт с Китаем завершился поражением Индии, что подтолкнуло к переосмыслению её оборонной стратегии и внешнеполитического курса.
</a:t>
            </a:r>
            <a:endParaRPr lang="en-US" sz="1326" dirty="0"/>
          </a:p>
        </p:txBody>
      </p:sp>
      <p:sp>
        <p:nvSpPr>
          <p:cNvPr id="11" name="Text 3"/>
          <p:cNvSpPr txBox="1"/>
          <p:nvPr/>
        </p:nvSpPr>
        <p:spPr>
          <a:xfrm>
            <a:off x="730007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 — Первая война с Пакистаном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контроль над Кашмиром привела к первому вооружённому конфликту между Индией и Пакистаном вскоре после обретения независимости.
</a:t>
            </a:r>
            <a:endParaRPr lang="en-US" sz="1250" dirty="0"/>
          </a:p>
        </p:txBody>
      </p:sp>
      <p:sp>
        <p:nvSpPr>
          <p:cNvPr id="12" name="Text 4"/>
          <p:cNvSpPr txBox="1"/>
          <p:nvPr/>
        </p:nvSpPr>
        <p:spPr>
          <a:xfrm>
            <a:off x="4278608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1971 — Война и поддержка Бангладеш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оказала поддержку движению за независимость Бангладеш, что завершилось победой в войне против Пакистана и образованием нового государства.
</a:t>
            </a:r>
            <a:endParaRPr lang="en-US" sz="1189" dirty="0"/>
          </a:p>
        </p:txBody>
      </p:sp>
      <p:sp>
        <p:nvSpPr>
          <p:cNvPr id="13" name="Text 5"/>
          <p:cNvSpPr txBox="1"/>
          <p:nvPr/>
        </p:nvSpPr>
        <p:spPr>
          <a:xfrm>
            <a:off x="4927730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— Развитие международных связей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укрепила отношения с США, Россией и странами Азии, участвуя в многосторонних организациях и балансируя между супердержавами.
</a:t>
            </a:r>
            <a:endParaRPr lang="en-US" sz="11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как ядерная держава: испытания и последствия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1998 году серия испытаний сделала Индию официально признанной ядерной державой, вызвав международные санкции и политическое давление на страну.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критику, Индия оправдывала развитие ядерного потенциала необходимостью защиты от угроз со стороны Пакистана и Китая, укрепляя стратегическую безопасность.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1974 году Индия провела первое ядерное испытание «Улыбающийся Будда», что ознаменовало её вступление в клуб ядерных государств с целью обеспечения национальной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Социально-демографические вызовы: урбанизация и неравенство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2000 году население Индии превысило один миллиард, вызывая серьёзные демографические нагрузки на социальные и инфраструктурные системы городов.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мегаполисы испытывают перенаселённость, нехватку жилья и инфраструктурные сложности, что приводит к ухудшению качества жизни многих жителей.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30% населения живёт за чертой бедности, что усиливает социальное неравенство и ограничивает доступ к образованию и здравоохранению.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богатыми и бедными остаётся одним из главных препятствий на пути устойчивого развития и социальной стабильности страны.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влияние: Болливуд, телевидение и традиции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Болливуд: мировой центр киноиндустрии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киноиндустрия выпускает более тысячи фильмов ежегодно, оказывая значительное влияние на национальную и мировую культуру. Болливуд создаёт уникальный стиль, объединяющий музыку, танцы и драму.
</a:t>
            </a:r>
            <a:endParaRPr lang="en-US" sz="104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национальное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1990-х годов телевидение стало важным инструментом формирования общественного мнения и распространения языков, способствуя укреплению национальной идентичности и культурному обмену.
</a:t>
            </a:r>
            <a:endParaRPr lang="en-US" sz="1088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практики и их глобальное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Йога, айурведа и религиозные обряды заслуженно получили международное признание, став символами индийского культурного наследия и мощным элементом глобального взаимодействия.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сегодня: перспективы и вызовы будущего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Индия демонстрирует высокие темпы экономического роста, цифровизацию и развитие IT-сектора. Развитие среднего класса способствует увеличению потребительского спроса и инноваций.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включают преодоление социального неравенства, улучшение образования, борьбу с экологическими проблемами и повышение качества государственного управления.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значение индийского опыта для современности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демонстрирует успешное сочетание экономического прогресса, культурного многообразия и демократического развития. Её опыт подчёркивает важность реформ и инноваций для устойчивости и глобального влияния в современном мире.
</a:t>
            </a:r>
            <a:endParaRPr lang="en-US" sz="1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2026-05-11T07:45:15Z</dcterms:created>
  <dcterms:modified xsi:type="dcterms:W3CDTF">2026-05-11T07:45:15Z</dcterms:modified>
</cp:coreProperties>
</file>