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 переходе от хаоса к тоталитарной власти через политический и экономический кризис.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путь Германии от Веймарской республики к Третьему рейху
</a:t>
            </a:r>
            <a:endParaRPr lang="en-US" sz="257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начало новой Германии после Первой мировой войны
</a:t>
            </a:r>
            <a:endParaRPr lang="en-US" sz="234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войне Германия переживала политический вакуум, экономические трудности и неизбежные последствия Версальского договора, формируя фон для создания Веймарской республики.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договор: жесткие ограничения и их оценка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огромные репарационные выплаты в размере 132 млрд золотых марок обременили экономику, став мощным фактором политического и социального напряжения внутри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лишил Германию 13% территорий, запретил авиацию и сократил армию до 100 000 человек, что ослабило обороноспособность государства и вызвало массовое негодование.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политические кризисы и мятежи начала Веймарской эпохи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Спартакистское восстание 1919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Леворадикальные силы пытались захватить власть, что вызвало кровавые столкновения в Берлине и подавление движения при помощи фрайкоров.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Капповский путч 1920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Правые военные мятежники попытались свергнуть правительство, но потерпели поражение после массовых забастовок и сопротивления рабочих.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Баварская Советская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коммунистическое правительство в Баварии под давлением федеральных сил было быстро ликвидировано, усилив политическую нестабильность.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основы Веймарской республики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Веймарская конституция установила демократические права, включая голосование с 20 лет и свободу слова, укрепляя гражданские свободы.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республика предусматривала формирование коалиций, но пропорциональная система затрудняла стабильное управление и вызывала частую смену кабинетов.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механизмов для устойчивого консенсуса привело к постепенному ослаблению политической системы и росту недовольства населения.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показатели Германии (1919–1923 гг.)
</a:t>
            </a:r>
            <a:endParaRPr lang="en-US" sz="216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безработицы, гиперинфляция и падение ВВП усилили социальное напряжение и недовольство рабочими условиями.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коллапс вызвал массовые протесты и ослабил доверие к правительству.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статистическое управление Германии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политической напряжённости и насилия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Убийства ключевых политиков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Радикалы устраняли лидеров, включая Розу Люксембург и Вальтера Ратенау, что подпитывало атмосферу страха и поляризации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формирования на улицах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Штурмовики (СА) и коммунистические дружины активно участвовали в уличных столкновениях, углубляя разделение между ультраправыми и ультралевыми группами.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НСДАП и её идеологические основы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партии и лидерство Гитлера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НСДАП основана в 1920 году, Гитлер стал лидером в 1921-м, концентрируя власть и направляя идеологический курс на национализм и антисемитизм.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 пропаганда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активно распространяла националистические и антикоммунистические идеи, используя мощные агитационные методы для расширения поддержки.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Военизированные структуры СА и 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формирований для физической защиты партии и подавления оппонентов усилило контроль и устрашение внутри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состав Веймарской республики (1919–1932)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динамику представительства крупнейших партий в рейхстаге, демонстрируя рост радикальных сил и ослабление умеренных.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и радикализация политического ландшафта стали предпосылками кризиса демократии.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рейхстага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Гиперинфляция 1923 года и экономическое восстановление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рентенмарки в конце 1923 года стабилизировало валюту и частично восстановило экономическое доверие, положив начало относительному подъёму.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Рура странами Антанты усугубила кризис, вызвав резкий рост цен и обесценивание денег, что подорвало жизненный уровень населения.
</a:t>
            </a:r>
            <a:endParaRPr lang="en-US" sz="1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Пивной путч и его последствия для НСДАП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 был приговорён к пяти годам заключения, но отсидел лишь девять месяцев. В тюрьме он написал «Майн кампф», в котором изложил идеологию нацистского движения и планы по дальнейшему завоеванию власти.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1923 года Адольф Гитлер и его сторонники попытались насильственно захватить власть в Мюнхене. Путч был быстро подавлен, и большинство участников оказались в тюрьме, что временно ослабило положение партии.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и культурный подъем: «золотые двадцатые»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 и кредитная помощь из США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1924 года Германия получила значительные кредиты через план Дауэса, что способствовало стабилизации экономики и восстановлению промышленности. Это позволило снизить безработицу и улучшить жизненный уровень населения.
</a:t>
            </a:r>
            <a:endParaRPr lang="en-US" sz="92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искусства и культуры в Берлине
</a:t>
            </a:r>
            <a:pPr algn="ctr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стал центром культурной жизни Европы с театрами, кино и литературными салонами. Появились новые направления в искусстве, такие как дадаизм и модернизм, что отражало дух свободы и экспериментов эпохи.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инновации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«золотых двадцатых» Германия добилась прогресса в науке и технике. Ученые сделали важные открытия в физике, химии и медицине, что способствовало укреплению международного имиджа страны.
</a:t>
            </a:r>
            <a:endParaRPr lang="en-US" sz="10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и её воздействие на Германию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социального недовольства и политическая нестабильность привели к росту симпатий к радикальным партиям. Демократические институты не смогли эффективно справиться с этими вызовами.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1929 году мировой экономический кризис резко обвалил экономику Германии, вновь подняв уровень безработицы до рекордных 6 миллионов человек к 1932 году. Массовые закрытия предприятий усилили бедность.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национал-социалистов: динамика выборов
</a:t>
            </a:r>
            <a:endParaRPr lang="en-US" sz="222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подъём поддержки НСДАП совпал с периодом экономического кризиса и социальной нестабильности, что позволило нацистам вытеснить более умеренные силы из политического ландшафта.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экономический спад и политика нестабильности стимулировали электоральный успех радикальной партии, подготовив основу для тоталитарного режима.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выборов в рейхстаг, 1928–1932 гг.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Гитлера на пост канцлера Германии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канцлером стало поворотным моментом: это открыло путь для установления автократического режима и последующего свёртывания демократии в Германии в ближайшие годы.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января 1933 года президент Гинденбург назначил Адольфа Гитлера на пост канцлера. Это решение было результатом политической нестабильности и давления со стороны консервативных кругов, рассчитывавших контролировать нацистского лидера.
</a:t>
            </a:r>
            <a:endParaRPr lang="en-US" sz="1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рейхстага и начало массовых репрессий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Происшествие и официальные обвинения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февраля 1933 года сгорело здание рейхстага в Берлине. Власти быстро возложили вину на коммунистов, что послужило предлогом для ограничения гражданских прав и усиления контроля над оппозицией.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репрессий и запрет оппозиции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введён «указ о защите народа и государства», позволивший арестовывать политических противников без суда. Это ознаменовало массовые репрессии и начало подавления демократических институтов.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полномочия и разрушение демократии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чрезвычайных полномочиях 1933 года наделил правительство Гитлера правом издавать законы без согласия парламента, что фактически отменило законодательный процесс.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партии были запрещены, их лидеры арестованы или изгнаны, что ликвидировало политический плюрализм и установило однопартийную систему.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были распущены, а их функции перехвачены государственными органами, что подавило рабочее движение и устранило социалистическую оппозицию.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создали основу для тоталитарного режима, в котором власть концентрировалась в руках одного лидера и его окружения без контроля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«Ночь длинных ножей» и укрепление власти Гитлера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Эрнста Рёма и других лидеров СА обеспечило лояльность армии, так как фюрер официально подчинил её себе. Этот шаг окончательно закрепил власть Гитлера.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июня 1934 года Адольф Гитлер организовал масштабную операцию по устранению руководителей СА и политических соперников. Это позволило ликвидировать внутренние угрозы и укрепить личный контроль над партией.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формирование Третьего рейха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полная тоталитарная перестройка: была развёрнута пропагандистская машина, начались гонения на инакомыслящих, еврейское население и иные меньшинства оказались под жёстким преследованием.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президента Гинденбурга в августе 1934 года Гитлер объединил посты председателя государства и главы правительства, провозгласив себя фюрером и верховным главнокомандующим.
</a:t>
            </a:r>
            <a:endParaRPr lang="en-US" sz="1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уроки перехода к диктатуре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Германии от демократии Веймарской республики к диктатуре Третьего рейха демонстрирует, как сочетание кризисов и радикализация общества приводит к утрате свободы и трагическим последствиям для страны и мира.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2026-05-11T04:29:01Z</dcterms:created>
  <dcterms:modified xsi:type="dcterms:W3CDTF">2026-05-11T04:29:01Z</dcterms:modified>
</cp:coreProperties>
</file>