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вопроса открывают смысл текста и разговора.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Что, где, когда и почему?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вопросы помогают понимать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уточняют смысл, помогают искать ответы и не теряться в рассказе. Короткие вопросительные слова в начале делают речь ясной, а искать ответ по слову, картинке или предложению намного легче.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56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09006" y="3188538"/>
            <a:ext cx="374588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«что?» помогает назвать предметы вокруг нас: книгу, мяч, тетрадь, карандаш. Он нужен, когда мы хотим точно понять, о чём идёт речь в предложении.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предмет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«что?» можно вставить в короткое предложение и сразу проверить, всё ли понятно. Так речь становится точной, а мысль — аккуратной, как в чистой тетради.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Собирает ответ в предложение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заметить действие: рисует, читает, прыгает, поёт. С ним легче увидеть, что делает герой, ученик или персонаж на картинке.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действия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перед нами рисунок, вопрос «что?» помогает быстро найти главный объект. Мы смотрим внимательнее и называем то, что видим, без догадок и лишних слов.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иллюстрацию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явление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«что?» спрашивает не только о вещах, но и о явлениях природы. Так мы можем назвать дождь, снег, ветер или грозу, не путая их между собой.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узнать вопрос «Что?»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что находится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пенал, а рядом стоит стаканчик с карандашами. Учительница спрашивает: где лежит линейка? Ребята быстро смотрят вокруг и отвечают, что она в первом ящике стола.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спрятался под креслом, а мяч укатился во двор. Когда мы спрашиваем, где находятся вещи и герои, сразу легче представить всю сцену. Место становится понятным, как яркая метка на карте.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во дворе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вышел к доске и показал карточку с ответом. Дети сразу заметили, где он стоит, и без труда нашли место на картинке. Так вопрос «где?» помогает не терять нужную деталь.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«когда?» показывает, в какой момент происходит событие: утром, днём, вечером или зимой. Без него рассказ похож на часы без стрелок — вроде есть, а порядок неясен.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этого вопроса мы понимаем, что было сначала, а что потом. Это особенно полезно в рассказах о прогулке, празднике, уроке или поездке.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вопрос «Когда?» помогает во времени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могут быть короткими: вчера, сегодня, 1 сентября, после обеда. Они помогают не перепутать события и собрать их в правильную цепочку, как бусины на нитке.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вопрос «Почему?» ищет причину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«почему?» помогает узнать причину события. Часто ответ начинается словами «потому что», и тогда становится ясно, отчего что-то произошло, а не просто случилось.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понимаем причину, мир вокруг кажется логичнее и добрее. Один хороший вопрос часто открывает целую цепочку новых знаний — почти как фонарик в темноте.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удобно спрашивать о явлениях природы и обычных делах: почему идёт дождь, почему нужно надевать шапку, почему растения тянутся к свету. Ответ объясняет, а не угадывает.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четыре вопроса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события к полному ответу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полезные вопросительные слова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«кто?» спрашивает о человеке или животном. Он помогает назвать героя рассказа, участника события или того, кто выполняет действие на картинке.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«сколько?» нужен, когда важно число. Он помогает сосчитать книги, яблоки, шаги или учеников и не ошибиться даже в маленьком примере.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Сколько?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«какой?» спрашивает о признаке предмета: цвете, размере, форме или настроении. Так мы говорим, какой мяч, какая тетрадь или какой день получился.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Какой?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«как?» спрашивает о способе действия. С его помощью мы узнаём, как кто-то идёт, читает, рисует или играет, чтобы лучше представить действие.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Как?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вопросы делают ответ точнее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 и при проверке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вопрос помогает не молчать, а искать ответ. У доски ученик вспоминает правило, замечает ошибку и исправляет её. Так знания становятся крепче и спокойнее.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чтении и на других 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чтении спрашивают о героях и событиях, на русском языке — о словах и предложениях, а на окружающем мире — о природе, погоде и наблюдениях. Вопросы делают урок живым и понятным.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вопросы помогают договориться без споров: что будем есть, где лежат тетради, когда выйдем гулять. Простые слова делают дела понятнее и быстрее.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вопросы помогают дома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задают короткие и вежливые вопросы, всем легче слушать друг друга. Домашние дела идут спокойнее, а у всех остаётся больше времени на отдых и игры.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легко напомнить о порядке: почему нужно убрать игрушки, кто накроет на стол, как лучше собрать портфель. Вопрос звучит мягко и помогает не забыть важное.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на улице и в дороге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и на прогулке важно быстро понять, где находится нужное место. Вопрос «Где остановка?» помогает не растеряться и спокойно продолжить путь.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место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пешеход задаёт вопросы не только людям, но и ситуации вокруг. «Почему загорелся красный свет?» помогает вспомнить правила и быть осторожнее.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сигналы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полезно спрашивать, что находится рядом, чтобы легче понимать дорогу. Такие вопросы помогают заметить парк, магазин, переход или знакомый дом.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Ориентироваться вокруг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особенно полезно спрашивать о времени. «Когда приедет автобус?» подсказывает, сколько ждать, и помогает не пропустить нужный маршрут.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Успеть на транспорт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задать хороший вопрос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короткой мысли получается понятный и вежливый вопрос.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внимательно слушаем, ответ не теряется и становится понятно, что именно хотел сказать собеседник. Так разговор идёт спокойно и без лишних догадок.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подсказывает новый вопрос. Это похоже на лестницу: одна мысль ведёт к другой, а знания становятся шире и интереснее для всех участников разговора.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слушать ответ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слушание показывает уважение. Собеседнику приятно, когда его не перебивают, а значит, общаться становится легче, добрее и намного полезнее.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слушать невнимательно, можно перепутать детали и дать неверный ответ самому. Поэтому важно дослушивать до конца, даже если хочется скорее сказать своё 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вопросительного предложения ставят знак вопроса — он показывает, что фраза что-то спрашивает. Этот знак помогает сразу понять, где нужен ответ, а где просто сообщение.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вопроса легко узнать: он похож на крючок с точкой. В тетради и в книге он словно говорит: «Сейчас будет вопрос, приготовь ответ!»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вопросов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звучит почти как маленькая загадка. Он помогает представить спрятанные вещи и вызывает желание проверить, что же лежит внутри.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рюкзаке?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времени особенно полезен, когда нужно спланировать прогулку. Он помогает посмотреть на небо, заметить тучи и подумать, что взять с собой.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начнётся дождь?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причине делает мир немного волшебным и очень любопытным. На него хочется отвечать, потому что за обычной вещью вдруг скрывается объяснение.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мёд липкий?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месте легко превращает обычный разговор в интересную игру. Ребёнок сразу начинает искать ответ и вспоминает клетку, домик или уголок комнаты.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хомяк?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 рассказе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четыре вопроса помогают собрать события в понятный маленький рассказ.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одной фразе смешиваются две просьбы, ребёнку труднее услышать главное и спокойно ответить. Поэтому короткий один вопрос всегда понятнее.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сразу путают ответ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вокруг нас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Открываешь книгу — и почти в каждой главе встречается вопрос. Он помогает следить за героями, узнавать причины событий и не пропускать важные детали. Читать становится похожим на поиск маленьких сокровищ.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спрятана подсказка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мультфильме герои часто спрашивают, куда идти и что их ждёт дальше. Рядом может лежать карта, чтобы не заблудиться. Так вопрос становится настоящим помощником в путешествии по вымышленному миру.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 и карта приключений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дети спрашивают о правилах, времени и следующем шаге. Если рядом часы и дружеский разговор, вопросы помогают договориться без споров и быстрее начать весёлое дело.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часы и разговор с другом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«Что?» помогает назвать предмет, действие или явление. Этот вопрос нужен, когда хочется уточнить, о чём идёт речь в слове, предложении или картинке.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«Почему?» ищет причину. Ответ на него часто начинается со слов «потому что», и тогда всё становится гораздо понятнее.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«Когда?» показывает время. Он помогает понять порядок событий: что было утром, днём, вечером, вчера или в другой день.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«Где?» спрашивает о месте. С его помощью легко узнать, где лежит вещь, где находится человек или где происходит событие.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вопроса — это простые помощники для каждого дня. Они учат замечать детали, слушать внимательнее и отвечать яснее. Чем больше хороших вопросов, тем интереснее узнавать мир.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2026-05-21T15:25:48Z</dcterms:created>
  <dcterms:modified xsi:type="dcterms:W3CDTF">2026-05-21T15:25:48Z</dcterms:modified>
</cp:coreProperties>
</file>