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Солженицын: писатель, свидетель эпохи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превратил правду о репрессиях в литературу мирового масштаба.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и эпоха тоталитаризма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связана с войной, лагерями, цензурой и конфликтом с властью. Именно поэтому книги Солженицына читаются не только как проза, но и как свидетельство о советском XX веке.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Александра Солженицына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946796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Окончил физико-математический факультет Ростовского университета. Это сочетание аналитического мышления и интереса к истории позже заметно проявилось в его прозе и публицистике.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1918–1930-е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родился 11 декабря 1918 года в Кисловодске, детство провёл в Ростове-на-Дону. Ранние годы прошли под влиянием матери; уже в школе он увлекался точными и гуманитарными науками.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арест как биографический перелом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Солженицын служил офицером артиллерии, прошёл фронт и был награждён. Опыт войны укрепил его представление о цене человеческой жизни и ответственности за выбор.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его арестовали за письма с критикой Сталина и партийной системы. Восемь лет лагерей и последующая ссылка стали личной трагедией и источником главных тем его будущего творчества.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литературного пути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 личная биография Солженицына постоянно пересекалась с историей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жёстче было давление системы, тем заметнее становился его голос как писателя и свидетеля.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А. И. Солженицына; ключевые даты общеизвестны.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как источник художественного опыта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заключённых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лагерной прозе подробно показаны распорядок, труд, голод и постоянная нехватка свободы. Точная деталь у Солженицына превращает повседневность в документ эпохи.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 и 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ограничивается обвинением системы: он исследует, как человек отвечает за свои поступки, слова и молчание. Эта тема делает его прозу нравственно напряжённой.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условиях принуждения герой может сохранить достоинство, самообладание и чувство меры. Для Солженицына это один из главных признаков человеческой стойкости.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как свидетельство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не замыкается на воспоминаниях: он становится основой художественного исследования, в котором частная судьба помогает понять механизм несвободы.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день Ивана Денисовича»: литературный прорыв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обычный день, ставший событием
</a:t>
            </a:r>
            <a:pPr algn="ct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открыла советскому читателю мир лагеря без прикрас и без риторики. Центральным оказался не исключительный герой, а простой заключённый, чья повседневная борьба за выживание стала символом человеческого достоинства.
</a:t>
            </a:r>
            <a:endParaRPr lang="en-US" sz="1280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который нарушил молчание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 «Новом мире» в 1962 году стала возможной благодаря поддержке Александра Твардовского. Для многих читателей это было первое открытое литературное свидетельство о репрессиях, поэтому повесть вызвала особенно сильный общественный отклик.
</a:t>
            </a:r>
            <a:endParaRPr lang="en-US" sz="11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Солженицына и их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Солженицына последовательно расширяли разговор о репрессиях, нравственном выборе и исторической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творчества — не отдельный сюжет, а крупные исторические и нравственные узлы XX 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Солженицына, 1962–1990-е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 как историко-литературное событие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создавалась на основе личного опыта автора и свидетельств многих бывших заключённых. Благодаря этому она объединила художественное письмо и документальную точность, не сводясь к обычному роману.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Опубликованное за рубежом в 1973 году произведение показало не только лагерь, но и всю систему страха: следствие, доносы, этапирование, унижение и разрушение личности. Масштаб материала сделал книгу событием мировой литературы.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описал ГУЛАГ как механизм, в котором насилие становится нормой, а молчание общества — частью репрессивной машины. Такая перспектива изменила представление многих читателей о советской истории.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книги имя Солженицына окончательно стало всемирно известным. Его начали воспринимать не только как писателя, но и как одного из главных свидетелей тоталитарного XX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Солженицына как путь писателя и гражданина
</a:t>
            </a:r>
            <a:endParaRPr lang="en-US" sz="2534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основана на ключевых этапах биографии и литературной деятельности Александра Исаевича Солженицына.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международным признанием его нравственной прозы и вывел тему советских репрессий на мировой уровень.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Нобелевский комитет, 1970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закрепила за Солженицыным статус писателя, чьё слово было важно не только в СССР, но и для всего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Солженицына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перекликаются между собой: личная судьба героя у Солженицына почти всегда связана с историческим сломом и нравственной проверкой.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репрессии, моральный выбор и память: именно через них писатель раскрывает советскую эпоху и ответственность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А. И. Солженицына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Солженицын-публицист и общественная полемика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годы Солженицын писал о судьбе России, распаде СССР и ответственности образованного слоя, стремясь говорить не только о прошлом, но и о будущем страны.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статьи и выступления вызывали ожесточённые споры: одни видели в них гражданскую честность, другие — слишком жёсткий и спорный диагноз обществу.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жизни и творческие задачи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биография Солженицына последовательно превращалась в литературную и общественную миссию.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усиливал следующий: личный опыт становился основой текста, а текст — основанием общественного влияния.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И. Солженицына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стиль и художественный метод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соединяет лагерный жаргон, просторечие, историческую лексику и библейские обороты, благодаря чему текст звучит одновременно документально и философски значимо.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Важнейший приём писателя — внутренний монолог и нравственный анализ: через мысли героя раскрываются страх, достоинство, вина и способность сопротивляться обстоятельствам.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пишет предельно точно: бытовая деталь, интонация речи и конкретная ситуация создают ощущение достоверности, будто читатель видит событие без литературной маски.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в культурной памяти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писателя стало маркером разговора о ГУЛАГе и правде о XX веке, а его книги часто читают как свидетельства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связано с памятью о репрессиях и школьным каноном: Солженицын стал не только автором, но и символом.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культурного влияния произведений А. И. Солженицына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Россию и поздние годы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в 1994 году после долгой эмиграции, Солженицын продолжил писать о судьбе страны, её историческом выборе и нравственной ответственности общества перед прошлым.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умер в Москве 3 августа 2008 года и был похоронен в Донском монастыре; его поздняя жизнь замкнула круг, начатый в бурном XX 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Солженицын остаётся спорной фигурой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он прежде всего писатель, открывший правду о репрессиях и вернувший обществу память о лагерной системе, долго скрывавшейся за официальными формулами.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других его оценки революции, интеллигенции и советского прошлого слишком категоричны, а размышления о будущем России кажутся жёсткими и не всегда бесспорными.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спор о Солженицыне выходит за рамки литературы: он касается того, как понимать историю, патриотизм, свободу и ответственность личности перед страной.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биографии и творчества Солженицына
</a:t>
            </a:r>
            <a:endParaRPr lang="en-US" sz="2877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Солженицына и их влияние на формирование его литературы и общественной позиции.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Солженицын: литература как память и совесть
</a:t>
            </a:r>
            <a:endParaRPr lang="en-US" sz="2938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показал, что личный опыт репрессий может стать литературой мирового масштаба. Его книги учат видеть цену правды, достоинства и гражданской ответственности.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2026-05-23T18:06:11Z</dcterms:created>
  <dcterms:modified xsi:type="dcterms:W3CDTF">2026-05-23T18:06:11Z</dcterms:modified>
</cp:coreProperties>
</file>