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русских традиций, где живут доброта, уважение и семейный уют.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русском обычае: добрые традиции в жизни детей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— это доброе правило, которое передают из поколения в поколение. Он помогает людям жить дружно, помнить свои корни, уважать старших и делать праздники, встречи и семейные дела тёплыми и понятными.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обычаи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— важная русская традиция
</a:t>
            </a:r>
            <a:endParaRPr lang="en-US" sz="266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семье гостя встречали радушно: приглашали к столу, предлагали угощение и старались, чтобы человеку было спокойно и приятно с первых минут.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считались знаком уважения и добрых намерений. Такой привет говорил без слов: «Ты желанный гость, тебе здесь рады».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гостеприимство тоже важно: налить чай, поделиться пирогом, помочь снять пальто и сказать вежливые слова — это простые, но очень тёплые поступки.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знак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румяный каравай, а рядом — маленькая солонка. Хозяева встречают гостя с улыбкой и подают хлеб на вышитом рушнике. Такой обычай показывает мир, дружбу и искреннее радушие.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приход гостей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собирается семья, все нарядно одеты и готовы встречать дорогого человека. На красивой посуде лежит хлеб, а рядом блестит соль. С первого взгляда видно: здесь рады гостю и желают ему добра.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у порога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 и порядок в избе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дом в старину назывался избой. В нём берегли тепло, следили за чистотой и старались, чтобы каждому было уютно, как в доброй сказке.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Почётным местом считался красный угол. Там ставили иконы, а рядом старались вести себя спокойно и уважительно, особенно если в доме собиралась вся семья.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объединял всех домочадцев: за ним ели, разговаривали и строили планы. Общий стол напоминал, что семья — это одна дружная команда.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 связывали с трудолюбием и заботой. Если каждый помогает и уважает старших, в избе становится светло не только от лампы, но и от добрых дел.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и семейное чаепитие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был настоящим хозяином чаепития: он быстро дарил горячую воду и собирал всех за столом. Рядом ставили варенье, баранки, мёд и пряники — уж очень вкусная компания.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чаем люди не спешили. Они разговаривали, смеялись, делились новостями и отдыхали вместе. Такое чаепитие помогало семье чувствовать себя ближе и дружнее.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656786"/>
            <a:ext cx="1533000" cy="1362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0975" y="1614220"/>
            <a:ext cx="108585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русского календаря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пекут блины, встречают весну и весело провожают зиму. Праздник получается шумный, солнечный и очень аппетитный.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Рождество звучат колядки, добрые пожелания и тёплые слова. Люди желают друг другу мира, радости и счастья в новом году.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дарят крашеные яйца и куличи, ходят в гости и приветствуют близких радостными словами. Праздник напоминает о жизни, надежде и светлой радости.
</a:t>
            </a:r>
            <a:endParaRPr lang="en-US" sz="9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праздник по обычаю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семейном или народном празднике: от подготовки дома до добрых пожеланий в конце.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и красивые узоры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Кокошник, ленты и узоры делали образ особенно красивым. В них видно мастерство рук и любовь к ярким, радостным краскам.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одежда была не только удобной, но и нарядной. Рубахи, сарафаны и пояса часто украшали вышивкой, чтобы вещи выглядели празднично и аккуратно.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одежда напоминала о традициях народа. Каждый узор словно рассказывал историю о терпении, вкусе и умении создавать красоту своими руками.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с секретом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матрёшка кажется одной большой куклой, а внутри прячет маленьких сестричек. Одна фигурка входит в другую, и получается весёлый сюрприз. Поэтому матрёшка так нравится детям: её можно открывать снова и снова.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дружной семьи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Матрешка напоминает о семье, где все вместе и каждый важен. Большая кукла бережно хранит маленькие, как старшие заботятся о младших. Эта добрая игрушка стала одним из самых узнаваемых символов России.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Матрешка — знакомая русская игрушка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игры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собирались вместе, здоровались и готовились к веселью. В доме или на улице звучали первые песни, а у детей появлялось радостное ожидание.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все становились в круг, брались за руки и двигались вместе. Хоровод помогал чувствовать себя одной дружной компанией, где никто не остаётся в стороне.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песен начинались игры, загадки и шутливые соревнования. Праздник становился особенно живым, а детям было легко радоваться и запоминать традиции.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доброте и уважении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добру простыми словами. Они помогают помнить, что вежливость, честность и забота о людях делают жизнь спокойнее и приятнее для всех.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фразах часто хвалят труд и умение помогать. Так дети понимают: настоящая красота человека видна не только в одежде, но и в поступках.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легко запоминаются, потому что они короткие и звучные. Их можно повторять дома и в школе, как маленькие подсказки для хорошего поведения.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любят делиться пословицами, потому что в них хранится опыт многих поколений. Одной короткой фразой можно напомнить о правилах, которые помогают жить дружно.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в русской семье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детей с ранних лет учили здороваться, благодарить и быть внимательными к близким. Это помогало каждому чувствовать себя нужным и любимым.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общие обеды, воскресные встречи и семейные праздники. За одним столом люди разговаривали, делились новостями и учились заботиться друг о друге.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мастера народного дела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делали игрушки и посуду, а из нитей — ткани и узоры. Такие предметы были полезными и одновременно радовали глаз своими красками.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ремесло сохраняло опыт семьи и деревни. Через изделия мастеров люди передавали память о прошлом и уважение к ручному труду.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мастера расписывали дерево, вышивали полотенца и шили красивые вещи для дома. Их работа показывала терпение, аккуратность и любовь к своему делу.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Пасха: крашеные яйца и добрые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в домах появляются куличи и крашеные яйца. Праздничный стол становится особенно нарядным, а у детей сразу улучшается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ходят в гости, обмениваются угощением и говорят тёплые слова. Пасхальное приветствие напоминает, что радость лучше делить с близкими.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обычай меняется со временем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обычаи были строже и связывали почти каждый день жизни. Люди следовали им дома, в работе и на больших праздниках.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многое стало проще. Некоторые старые правила исчезли, а другие сохранились в более удобной форме, например в семейных встречах и поздравлениях.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обычай остаётся важным, если он помогает людям быть добрее, внимательнее и дружнее. Значит, традиция живёт, пока её любят и продолжают.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27" y="1572005"/>
            <a:ext cx="482445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500" y="3864916"/>
            <a:ext cx="491100" cy="43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русские обычаи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обычаях главное — доброе отношение к людям. Оно видно в приветствии, в угощении и в желании помочь без лишних слов.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обычай любит делиться. Хозяева угощают гостей, а на праздниках стараются подарить внимание, вкусный чай и хорошее настроение.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напоминают, что близких нужно поддерживать. Помощь старшим, участие в семейных делах и внимание к младшим делают дом тёплым и спокойным.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обычаи связаны с трудолюбием и умелыми руками. Люди гордились тем, что умеют делать красивые и полезные вещи для дома и семьи.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помнить родителей, бабушек и дедушек. Через семейные праздники, пословицы и рассказы дети узнают историю своего дома.
</a:t>
            </a:r>
            <a:endParaRPr lang="en-US" sz="6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в современном доме и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обычаи можно увидеть дома: за семейным чаем, в праздничных поздравлениях и в простых словах благодарности. Они делают обычный вечер уютнее.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живут добрые традиции. Это совместные дела, поздравления, уважение к учителю и помощь одноклассникам, будто маленькая команда друзей.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обычаи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сохраняют память о том, как жили люди раньше. Благодаря им мы узнаём историю семьи, города и всей страны.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вежливости, уважению и дружбе. Если ребёнок знает традиции, ему легче понимать, как вести себя с близкими и знакомыми.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обычаи, они чувствуют связь с Родиной. Это помогает любить свою культуру и с гордостью передавать её дальше.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обычаи делают жизнь теплее: они учат уважению, дружбе и заботе. Если хранить их в семье, школе и сердце, традиции будут радовать ещё много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обычай — это доброта, память и любовь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2026-05-24T01:24:05Z</dcterms:created>
  <dcterms:modified xsi:type="dcterms:W3CDTF">2026-05-24T01:24:05Z</dcterms:modified>
</cp:coreProperties>
</file>