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Государство, безопасность и жизнь людей: два исторических урока.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маршрута: от дипломатии к деревне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темы — один общий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сюжета, две эпохи, но один вопрос: как власть защищала страну и управляла обществом.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после Гражданской войны: цели внешней политики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советское руководство добивалось признания, торговых договоров и выхода из международной изоляции, чтобы укрепить положение страны и восстановить хозяйственные связи.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Идеологический курс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не сводилась только к прагматике: через Коминтерн СССР поддерживал мировое коммунистическое движение и сохранял революционную повестку.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логики одной 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возникло сочетание двух линий — поиска безопасности через дипломатию и одновременного идеологического давления на международную систему.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противоречие определяло тон советских отношений с Европой в 1920–1930-е 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Рапалло и договорная база 1920-х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Рапалло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в Рапалло 1922 года восстановил отношения с Германией и стал символом выхода Советской России из дипломатической изоляции.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Нормализация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1920-е годы были заключены соглашения, которые облегчали торговлю, закрепляли дипломатические контакты и постепенно нормализовали отношения с рядом европейских стран.
</a:t>
            </a:r>
            <a:endParaRPr lang="en-US" sz="1115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договоры с соседями, потому что они снижали риск пограничных конфликтов и укрепляли внешнеполитические позиции СССР.
</a:t>
            </a:r>
            <a:endParaRPr lang="en-US" sz="1263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десятилетия сложилась договорная база, на которой советская дипломатия строила дальнейшую политику безопасности и сотрудничества.
</a:t>
            </a:r>
            <a:endParaRPr lang="en-US" sz="12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Коминтерн как инструмент и источник недоверия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0750" y="1943300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Коминтерн, созданный в 1919 году, координировал деятельность коммунистических партий и служил каналом распространения советского влияния за рубежом.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0750" y="2869224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СССР это был способ поддерживать единомышленников и сохранять связь с революционным движением в других странах.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0750" y="3795149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подозрений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иностранных правительств Коминтерн выглядел доказательством «экспорта революции», поэтому доверие к СССР оставалось ограниченным даже при наличии официальных договоров.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Двойственная дипломатия 1920-х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росте числа договоров СССР оставался для многих держав партнёром, которому доверяли лишь частично.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Дипломатическая активность усиливалась, но устойчивого доверия не возникло: внешняя нормализация шла быстрее, чем политическое сближение.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 материалам темы; шкала условная, без статистической привязки.
</a:t>
            </a:r>
            <a:endParaRPr lang="en-US" sz="6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угроз в 1930-е годы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1929–1931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экономический кризис усилил нестабильность, обострил соперничество государств и сделал международные отношения более конфликтными и непредсказуемыми.
</a:t>
            </a:r>
            <a:endParaRPr lang="en-US" sz="1348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
</a:t>
            </a:r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нацистов к власти в Германии резко повысил угрозу войны в Европе и заставил СССР искать более надёжные гарантии безопасности.
</a:t>
            </a:r>
            <a:endParaRPr lang="en-US" sz="1308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агрессивных режимов в Европе и Азии усилил риск столкновения на нескольких направлениях одновременно и приблизил курс на коллективную безопасность.
</a:t>
            </a:r>
            <a:endParaRPr lang="en-US" sz="13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безопасность как поворот 1930-х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сдерживания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курса лежала идея общего сдерживания агрессии: безопасность одной страны связывалась с готовностью других государств действовать совместно.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СССР в Лигу Наций в 1934 году стало важным шагом к признанию его как участника европейской системы безопасности.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взаимопомощи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дипломатия добивалась договоров о взаимопомощи и искала практические механизмы противодействия германской и японской угрозе.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курса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успех зависел от согласованности действий, а не только от подписанных документов, поэтому политика требовала постоянного маневра.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и конкуренция в Европе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места в 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стремился включиться в общие европейские механизмы безопасности, но делал это в условиях нарастающего недоверия со стороны западных держав.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коллективных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умиротворения агрессора подрывала возможность твёрдых союзов: державы нередко предпочитали отсрочить конфликт, а не остановить его заранее.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международная система оставалась противоречивой: сотрудничество существовало, но оно не обеспечивало прочной защиты от 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или союзы: трудный выбор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две альтернативы советской дипломатии и их последствия.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внешней политики 1920–1930-х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СССР усилил внешнеполитические позиции, но не сумел превратить договоры в прочную систему коллективной безопасности.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успехи были реальными, но они не устранили главную проблему — отсутствие надёжных союзников и действенных международных гарантий безопасности.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России, 1920–1930-е гг.
</a:t>
            </a:r>
            <a:endParaRPr lang="en-US" sz="7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крепостных в Российской империи было к 1858 году.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в России насчитывались десятки миллионов крепостных; именно их труд обеспечивал основу помещичьего сельского хозяйства.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23 млн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статистика Российской империи; данные ревизии 1858 года.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повинностей делили крестьянский труд на барщину и оброк.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зависимость крестьянина определяли две главные повинности, которые напрямую связывали его труд с интересами помещика.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России; терминологический аппарат темы.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крестьян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 постоянной нехватке
</a:t>
            </a:r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крестьянская семья работала на своём наделе и одновременно выходила на помещичьи поля. Неурожай сразу оборачивался нехваткой зерна, долгами и вынужденной экономией на самом необходимом.
</a:t>
            </a:r>
            <a:endParaRPr lang="en-US" sz="119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Быт, община и выживание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двор обычно были устроены просто: тесная изба, скромная утварь, запасов на зиму мало. Жизнь держалась на общине, которая помогала распределять повинности и поддерживать порядок в деревне.
</a:t>
            </a:r>
            <a:endParaRPr lang="en-US" sz="13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Помещичьи и государственные крестьяне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различие между группами крестьян определялось не только повинностями, но и степенью личной зависимости и возможностью распоряжаться хозяйством.
</a:t>
            </a:r>
            <a:endParaRPr lang="en-US" sz="966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крестьяне были менее зависимы, но обе группы несли тяжёлое налоговое и хозяйственное бремя, что тормозило развитие деревни.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России; материалы по сословиям первой половины XIX века.
</a:t>
            </a:r>
            <a:endParaRPr lang="en-US" sz="5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помещичьего хозяйства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три устойчивых причины кризиса: принудительный труд, слабую товарность и нарастающие долги помещиков.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сохранялась крепостная система, тем слабее становились стимулы к обновлению хозяйства и тем глубже был кризис помещичьей экономики.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темы; схема носит аналитический характер.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государства в отношении государственных крестьян
</a:t>
            </a:r>
            <a:endParaRPr lang="en-US" sz="2278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Упорядочивание налогов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государственными крестьянами власть стремилась сделать налоги более регулярными и понятными. Это помогало укреплять управление, не разрушая при этом саму сословную систему.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порядка в 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затрагивали землепользование и хозяйственный учёт, чтобы снизить хаотичность сбора повинностей. Государство искало более управляемую модель деревни без резкого конфликта с помещиками.
</a:t>
            </a:r>
            <a:endParaRPr lang="en-US" sz="1276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крестьян такие меры открывали ограниченные возможности для хозяйственного планирования. Однако они не отменяли главного противоречия эпохи — неравенства и принудительной зависимости.
</a:t>
            </a:r>
            <a:endParaRPr lang="en-US" sz="1276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без отмены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государства показывала осторожный поиск компромисса: признание необходимости изменений сочеталось со страхом перед быстрым сломом традиционного строя.
</a:t>
            </a:r>
            <a:endParaRPr lang="en-US" sz="12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смягчение крепостной 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реформенных проектов первой половины XIX века: от обсуждения ограничений к промежуточным формам зависимости.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Обязанные крестьяне как переходная форма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0750" y="1943300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свобода с условиями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Бывший крепостной получал личную свободу, но не освобождался сразу от обязательств. Земля и повинности оставались связаны договорённостью с прежним владельцем или с общиной.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0750" y="2869224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снижала резкость перемен и позволяла власти избегать немедленного конфликта с помещиками. При этом положение крестьянина по-прежнему оставалось зависимым и ограниченным.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0750" y="3795149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будущим реформам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Обязанные крестьяне стали важным примером того, как реформа могла идти постепенно. Эта форма показывала направление будущих изменений, не отменяя старый порядок сразу.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решения и их цена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внешняя политика СССР, и крестьянский вопрос показывают одну закономерность: государство искало устойчивость, но каждое решение имело цену для безопасности, экономики и жизни людей.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2026-07-26T13:53:02Z</dcterms:created>
  <dcterms:modified xsi:type="dcterms:W3CDTF">2026-07-26T13:53:02Z</dcterms:modified>
</cp:coreProperties>
</file>