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360000"/>
            <a:ext cx="42129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95500" y="2508425"/>
            <a:ext cx="6687000" cy="22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— целостный организм: главные идеи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— живой организм с взаимозависимыми частями и основными характеристиками жизни.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так важны?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кислород и органику, поддерживают экосистемы и служат источником пищи, лекарств и материалов для человека.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растения и их функции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фиксирует растение в земле, впитывает воду и минеральные вещества, обеспечивая питание для роста и жизнедеятельности.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служит опорой и проводит воду с питательными веществами от корня к другим частям растения.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отвечает за размножение, формируя семена, а плоды помогают распространять новые растения.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осуществляет фотосинтез — процесс производства пищи и обмен газами с окружающей средой.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растительной клетки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растительной клетке находится ядро с наследственной информацией, крупная вакуоль для хранения воды и веществ, а также хлоропласты для фотосинтеза.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клетки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объединяются в ткани, которые формируют основные органы растения, обеспечивая их рост и функцию.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клеток к органам растения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листья вместе составляют более половины массы, что подчёркивает их важность в питании и фотосинтезе.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вес корней и листьев говорит о приоритетных функциях питания и производства энергии в растении.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массы органов растения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для школьников, 2023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жизни растений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фотосинтез обеспечивает растения энергией и поддерживает жизнь на Земле.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сопровождается выделением кислорода, необходимого для дыхания всех живых организмов.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превращает солнечный свет в энергию, создавая органические вещества из воды и углекислого газа.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система: виды и задачи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Характерна для двудольных растений: один основной толстый корень с боковыми отростками обеспечивает крепкое закрепление и глубокий сбор влаги.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Распространена у однодольных растений, состоит из множества тонких корешков, равномерно распределённых, помогает быстро поглощать воду с поверхности.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не только закрепляет растение, но и запасает питательные вещества, как, например, морковь — корнеплод, хранящий крахмал.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корня и пример корнеплода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поднимает воду и минеральные соли от корней к листьям, питая все части растения.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обмен обеспечивает полноценное функционирование и рост всего организма растения.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переносит органические питательные вещества, например сахар, от листьев к корням и цветкам.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в растении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скорость воды наблюдается в середине дня при ярком солнечном свете и низкой влажности.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зависимость водотранспорта от времени суток и условий освещённости.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воды по сосудам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исследования растений, 2022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листа в жизни растения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содержит хлоропласты, которые собирают свет и превращают его в энергию. Листовая пластинка увеличивает площадь для улавливания света.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 и фотосинтез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листья свойственны растениям в тенистых местах, а узкие и мелкие — тем, кто приспособился к засушливым условиям.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формы и размера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дыханием и фотосинтезом поддерживает энергетический обмен и помогает растению адаптироваться к меняющимся условиям окружающей среды.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дыхания растения выделяют углекислый газ, который позже используется в фотосинтезе, создавая важный круговорот газов между растениями и окружающей средой.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постоянно дышат, поглощая кислород из воздуха через устьица — специальные отверстия на листьях. Это обеспечивает обмен веществ, необходимый для жизнедеятельности клеток.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растений: особенности процесса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256563"/>
            <a:ext cx="4839600" cy="13451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и взаимосвязь между процессами фотосинтеза и дыхания в растениях по четырём ключевым параметрам.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активен только при свете и снабжает растение кислородом и энергией, а дыхание происходит постоянно, обеспечивая энергетические потребности клеток.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для школьников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фотосинтеза и дыхания растений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как единый организм: взаимодействие органов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нарушение взаимодействия органов снижает жизнеспособность растения, демонстрируя важность целостной связи для нормального функционирования организма.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корней ограничивает снабжение водой и минералами, что влияет на работу стебля и листьев, ухудшая общее состояние растения.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листьев снижает фотосинтез, что ведёт к уменьшению поступления органических веществ и ослабляет питание корней и других органов.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адаптаций растений к окружающей среде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Алоэ и кактусы накопляют влагу в своих мясистых стеблях и листьях, что помогает переживать засуху. Эти растения приспособились к жаркому климату через структуру тканей, способных удерживать воду длительное время.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у суккулентов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степей развили глубокие и разветвлённые корни для поиска воды на большой глубине. Такой механизм помогает пережить засушливые периоды и поддерживает устойчивость к неблагоприятным условиям.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корни степных растений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живущие на болотах, имеют специальные воздушные полости в тканях, позволяющие корням дышать в условиях недостатка кислорода. Это обеспечивает их выживаемость в постоянно влажной среде.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ткани у болотных растений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цикла растения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этап, когда из семени появляется росток, приступающий к развитию под влиянием влаги и тепла.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078707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корни, стебель и первые листья, растение начинает самостоятельно питаться и расти.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8700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ростка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797089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продолжается, появляются новые листья для фотосинтеза, укрепляется стебель для поддержки растения.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97075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стебля и листьев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515470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цветки — органы размножения; после опыления формируются плоды с семенами.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15450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и образование плодов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7233852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распространяются по окружающей среде, а материнское растение со временем отмирает, завершая жизненный цикл.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33825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4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и отмирание растения
</a:t>
            </a:r>
            <a:endParaRPr lang="en-US" sz="12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растений: разнообразие способов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и вишня размножаются через семена, которые образуются после опыления цветков. Эти семена обеспечивают разнообразие и расселение видов.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 помощью семян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размножается с помощью клубней — подземных побегов, что позволяет быстро размножаться и сохранять признаки материнского растения.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клубнями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Малина образует отростки корней, благодаря чему может распространяться на большие территории без семян, эффективно занимая новые участки.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Отростки корней у малины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регулирует скорость роста растений: при низких температурах процессы замедляются, при оптимальных — активируются для развития.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состав почвы определяют доступность воды и питательных веществ, что влияет на развитие корневой системы и общую устойчивость растения.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влияет на фотосинтез и форму листьев; в условиях недостатка света листья становятся крупнее для большего поглощения света.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растения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растений с живыми организмами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как фасоль и горох, образуют корневые клубеньки с азотфиксирующими бактериями, что помогает обогащать почву и улучшать питание растений.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бактериями у бобовых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используют растения для укрытия и питания, создавая устойчивые экосистемы и поддерживая биологическое разнообразие.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среда обитания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опыляют цветки, перенося пыльцу между растениями, что обеспечивает успешное размножение и разнообразие видов.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насекомыми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взаимосвязей органов помогает агрономам улучшать уход и повышать урожайность сельскохозяйственных культур.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целостности применяются при создании экологически безвредных технологий и рациональном использовании природных ресурсов.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устойчивых к стрессам сортов основывается на изучении взаимного влияния органов растения и их реакций на среду.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физиологии растений способствует разработке методов защиты от болезней и вредителей, снижая потери в сельском хозяйстве.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знания о целостности растений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растений как единого организма помогает сохранять их здоровье и использовать эффективно в природе и хозяйстве, обеспечивая устойчивость и пользу для человека.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растений — ключ к их жизнеспособности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2026-05-08T14:55:56Z</dcterms:created>
  <dcterms:modified xsi:type="dcterms:W3CDTF">2026-05-08T14:55:56Z</dcterms:modified>
</cp:coreProperties>
</file>