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слове: как литература показывает общество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раскрывает общество через слово, поступки и судьбы героев.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обществo важно для понимания литературы 9 класса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9 класса герои сталкиваются с долгом, честью, свободой и ответственностью. Через их выбор видно, как общество проверяет характер, убеждения и способность человека оставаться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 художественном произведении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 литературе — это не просто фон, а сеть связей между людьми, семьями, поколениями и группами, где каждый поступок влияет на других.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отношения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общества раскрывается через разговоры, споры, конфликты и события сюжета: так читатель видит, как люди думают, живут и взаимодействуют.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диалоги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описание среды, образы персонажей и отношение автора читатель понимает, какое общество изображено и какие черты в нём вызывают одобрение или критику.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показывают, как привычные правила, обычаи и ожидания окружающих направляют судьбу героя, поддерживают его или, наоборот, ограничивают его свободу.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 традиции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речь и среда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символ делают картину общества ярче. Город, усадьба, дом или салон показывают, где герой живёт и какие отношения там считаются нормой.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контраст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создаёт образ общества через портрет, речь героя, интерьер и пейзаж. Детали одежды, жестов и поведения помогают увидеть положение человека и его привычки.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детали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роли литературного героя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роль героя, её признаки в тексте и общий художественный смысл.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часто совмещает несколько ролей, поэтому его характер раскрывается и в семье, и в обществе, и в личном выборе.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классики XIX–XX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нормы в литературе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особенно ценят честность, милосердие и верность слову. Эти качества помогают герою сохранять уважение к себе и к другим даже в трудной ситуации.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нарушает совесть или ведёт себя безответственно, в произведении обычно возникают конфликт, одиночество или внутренний разлад. Так автор показывает цену неправильного выбора.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внешняя благопристойность оказывается обманчивой: герой может выглядеть прилично, но по-настоящему важны его поступки, забота о людях и внутренняя порядочность.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позиции героя к конфликту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личный выбор сталкивается с правилами общества в литературном произведении.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делают общество сильным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«Общество в литературе»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особенно заметны в ситуациях, где герою нужно принять решение не только о себе, но и о других людях.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взаимоуважение чаще всего поддерживают порядок и доверие, поэтому они оказываются основой нравственной устойчивости.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первая школа общества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герой впервые слышит речь, усваивает правила поведения и понимает, что такое долг. Семейные отношения формируют его характер, совесть и отношение к людям.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именно дома часто начинаются первые споры, обиды и уроки чуткости. Через семейные сцены писатели показывают, каким человеком вырастет герой.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37075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2107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3707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раскрывается общество в произведении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пространство связано с учением, дисциплиной и правилами. Здесь особенно заметно, как герой подчиняется требованиям, учится отвечать за свои поступки и взаимодействовать с другими.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показывает личные отношения, воспитание и семейные привычки. В нём видно, кто заботится о герое, какие слова и поступки становятся для него нормой поведения.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связана с общественной жизнью, неравенством и быстрым ритмом. Она помогает понять, какие силы влияют на героя и почему ему приходится делать трудный выбор.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и тема достоинства в литературе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 особенно остро переживают ситуацию, когда их не уважают, перебивают или лишают права говорить. Такое обращение показывает, насколько хрупким может быть человеческое достоинство.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показывают, что унижение, несправедливый суд, насмешка или принуждение ранят человека не только внешне, но и внутренне. После этого меняются его поступки, отношения и взгляд на мир.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выбора в произведении часто связана с ответственностью: герой должен решить, подчиниться ли чужой воле или сохранить верность себе. Именно в этом проявляется его внутренная сила.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защита достоинства становится главным нравственным поступком. Герой может потерять спокойствие, но сохранить честь, потому что для него важнее правда, чем молчаливое согласие.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влияют на героя в обществе произведения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9 класса; данные представлены как аналитическая схема, без точной статистики.
</a:t>
            </a:r>
            <a:endParaRPr lang="en-US" sz="9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героя воздействуют не только люди вокруг, но и его собственные убеждения. Поэтому внешнее давление не всегда сильнее внутреннего.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мнение и совесть чаще всего сильнее остальных факторов: именно они определяют, как герой оценивает себя и свои поступки.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 и скрытое в изображении общества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художественным текстам русской классики, изучаемым в 9 классе.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внешних признаков общественной жизни и скрытых отношений помогает понять смысл эпизода и характеры героев.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детали показывают не только быт, но и скрытые отношения между людьми: подчинение, неравенство и внутреннее напряжение.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6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в литературном произведении
</a:t>
            </a:r>
            <a:endParaRPr lang="en-US" sz="2561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 жизненной проблемы к нравственному итогу в художественном 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автора как часть общественной картины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просто рассказывает историю, а направляет читателя. Его оценка заметна в выборе слов, в иронии и в том, какие детали он подчёркивает, а какие оставляет на втором плане.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авторскому слову читатель понимает скрытый смысл сцены и отношение писателя к героям. Так раскрываются недостатки общества, конфликт эпохи и нравственная позиция самого автора.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культура и ценности в мире литературного героя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герой впервые узнаёт правила поведения, уважение к старшим и смысл домашних обязанностей. Через семейные привычки писатель показывает основу характера и будущих поступков.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уклад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праздников, обрядов и повседневных традиций создают ощущение эпохи. Они показывают, как люди жили, во что верили и что считали важным для себя.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обычаи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говорить, обращаться к другим и выбирать слова сразу выдает социальный круг персонажа. Речевой этикет помогает понять воспитание, привычки и отношение героя к людям.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общение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чтение и учебные занятия раскрывают, как герой учится мыслить, спорить и принимать решения. Эти детали помогают увидеть уровень культуры и стремление к развитию.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книги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общество устойчивым в художественном мире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аналитическая схема по произведениям школьной программы 9 класса; значения условные.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 литературе часто проверяется в трудной ситуации: когда героям нужно действовать не только ради себя, но и ради других.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закон, образование, честь и взаимопомощь, тем цельнее общество; слабость этих основ ведёт к распаду связей и духовной пустоте.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подросток читает общественные проблемы через литературу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легче замечает в тексте ситуации, похожие на школьную и семейную жизнь: дружбу, недоверие, давление группы и необходимость отстаивать своё мнение.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Герои-ровесники показывают, что взрослый выбор иногда приходится делать очень рано. Это учит видеть последствия поступка не только для себя, но и для других.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таких произведений развивает умение слушать чужую точку зрения. Постепенно становится понятнее, почему один и тот же поступок может быть оценён по-разному.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проблемы в литературе и их художественное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общественные проблемы раскрываются в тексте и почему они важны для понимания нравственной позиции автора.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проблемы в литературе всегда связаны с моральным выбором: именно он показывает, кто сохраняет человечность, а кто её теряет.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литературы, изучаемым в 9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общество в литературе видно через слово и поступок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общество не как набор правил, а как живой мир людей, где важны честь, совесть и сочувствие. По словам и поступкам героев мы понимаем эпоху, среду и главный смысл произведения.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2026-05-23T04:03:22Z</dcterms:created>
  <dcterms:modified xsi:type="dcterms:W3CDTF">2026-05-23T04:03:22Z</dcterms:modified>
</cp:coreProperties>
</file>