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«Жизнь продолжается»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не останавливается — природа и люди всегда находят путь вперёд.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понимать, как жизнь продолжается
</a:t>
            </a:r>
            <a:endParaRPr lang="en-US" sz="2903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сталкивается с трудностями — от болезней до перемен. Но мы учимся восстанавливаться, обретать новые силы и идти дальше, сохраняя надежду на лучшее будущее.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примеры выживания и возрождения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Подснежники весной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Подснежники пробиваются сквозь снег, показывая силу жизни после зимних холодов.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пожаров на месте выгорания быстро появляются новые побеги, восстанавливая экосистему.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возвращаются в прежние места обитания даже после серьёзных катастроф.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водоёмов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Пруды и озёра наполняются водой вновь, благодаря природным циклам и дождям.
</a:t>
            </a:r>
            <a:endParaRPr lang="en-US" sz="11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восстановления разрушенных городов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Сталинграда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был почти полностью разрушен во время Великой Отечественной войны. Жители строили заново дома, учреждения и дороги, превращая его в символ мужества и силы духа народа.
</a:t>
            </a:r>
            <a:endParaRPr lang="en-US" sz="995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руин к жизни в Берлине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разрушений Второй мировой войны Берлин пережил масштабную реконструкцию. Новые районы, культурные объекты и промышленность возродили экономику и жизнь города.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Варшавы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полностью разрушенная столица Польши была восстановлена в историческом облике благодаря усилиям жителей и специалистов, сохранив память о прошлом и важность традиций.
</a:t>
            </a:r>
            <a:endParaRPr lang="en-US" sz="973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вдохновения и несгибаемости духа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Стивен Хокинг преодолел тяжелое заболевание и внёс большой вклад в науку, несмотря на ограничения здоровья.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Франк вела дневник во время войны, сохранив надежду и человечность даже в самых трудных условиях.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космонавты успели показать силу характера, проходя испытания в космосе и возвращаясь к активной работе на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до и после значимых событий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повседневной активности людей — до и после значительных перемен.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изменениях люди приспосабливаются, находят новые способы общения и радости.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социологических исследований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близкие помогают пережить трудные времена
</a:t>
            </a:r>
            <a:endParaRPr lang="en-US" sz="2927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 друзей создаёт чувство уверенности и помогает сохранять оптимизм даже в сложных ситуациях.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дела, разговоры и взаимная помощь укрепляют отношения и дают силы для преодоления препятствий.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8021" y="1543934"/>
            <a:ext cx="44257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8400" y="2958918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5587" y="2928768"/>
            <a:ext cx="505800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как стратегия выхода из трудностей
</a:t>
            </a:r>
            <a:endParaRPr lang="en-US" sz="2704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дают возможность выразить чувства и взглянуть на мир с новой стороны, поддерживая во время испытаний.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мелодии помогают пережить эмоции и находить в искусстве источник вдохновения и силы.
</a:t>
            </a:r>
            <a:endParaRPr lang="en-US" sz="981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и картины становятся способом рассказать о своих переживаниях и находить красоту в окружающем мире.
</a:t>
            </a:r>
            <a:endParaRPr lang="en-US" sz="9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школьников после испытаний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показывает, что большинство детей восстанавливаются эмоционально через полгода.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школьников адаптируются и находят новые положительные ориентиры после трудностей.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2022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онлайн-обучению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пандемии школы быстро освоили дистанционные технологии, а учащиеся научились новым способам учёбы через интернет и видеосвязь.
</a:t>
            </a:r>
            <a:endParaRPr lang="en-US" sz="106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традиций после ограничений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отменой карантинных мер появились новые традиции: семейные встречи на свежем воздухе и совместные праздники, что укрепило социальные связи.
</a:t>
            </a:r>
            <a:endParaRPr lang="en-US" sz="96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COVID-19: адаптация и возвращение к норме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 технические успехи после трудностей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кризисов происходит значительный скачок в научных исследованиях, что приводит к появлению новых методов и технологий, например, развитие дистанционного образования для сохранения учебного процесса.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создание и внедрение вакцин против COVID-19 стало уникальным достижением медицины, демонстрируя силу научного сообщества в преодолении глобальных вызовов.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цифровых технологий и интернет-коммуникаций позволило людям сохранять социальные связи и работать в удалённом режиме, что изменило привычные способы взаимодействия.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стимулируют инновации в разных областях — от телемедицины до искусственного интеллекта, что помогает адаптироваться к переменам и улучшить качество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личности и их источники поддержки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отражены примеры известных людей и факторов, помогавших им преодолевать трудности и достигать успеха.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люди опираются и на внутренние силы, и на поддержку близких, что помогает справляться с трудностями.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биографий известных личностей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способы преодоления трудностей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шагом является формирование новых полезных привычек и поддержание режима дня, что помогает сохранить внутреннее равновесие и улучшить эмоциональное состояние.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Вторым важным аспектом является социальное взаимодействие, занятие спортом и постановка небольших целей, которые способствуют развитию мотивации и позитивного отношения к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 школьные традиции после перемен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семейные ритуалы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семьях появляются новые традиции, такие как совместные воскресные обеды и активные занятия спортом, что укрепляет отношения и создаёт атмосферу поддержки.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традиции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возникают практики чтения вслух и проведения тематических дней, которые помогают детям и педагогам создать чувство стабильности и радости после изменений.
</a:t>
            </a:r>
            <a:endParaRPr lang="en-US" sz="11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этапов преодоления трудностей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психологической адаптации к изменяющимся обстоятельствам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учёбы и новых знаний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помогает расширять кругозор и вселяет уверенность в завтрашнем дне, поддерживая стремление к достижению личных целей и развитию.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формы обучения, включая дистанционные курсы, соединяют учеников, учителей и семьи, способствуя социальному взаимодействию и учебному процессу.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Получаемые знания способствуют возвращению к привычному ритму жизни, создавая опору и мотивацию для преодоления трудностей и построения будущего.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 прошлого: примеры для вдохновения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188" y="198741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Фронтовые письма и дневники солдат отражают надежду и силу духа в самые тяжёлые времена, вдохновляя на преодоление испытаний.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3521617" y="1856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восстановлении городов и предприятий показывают, как люди объединялись и строили новую жизнь после разрушений.
</a:t>
            </a:r>
            <a:endParaRPr lang="en-US" sz="990" dirty="0"/>
          </a:p>
        </p:txBody>
      </p:sp>
      <p:sp>
        <p:nvSpPr>
          <p:cNvPr id="12" name="Text 4"/>
          <p:cNvSpPr txBox="1"/>
          <p:nvPr/>
        </p:nvSpPr>
        <p:spPr>
          <a:xfrm>
            <a:off x="6260750" y="220236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 войне и мире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мемуары военных лет учат ценить мир и верить в продолжение жизни несмотря на любые трудности.
</a:t>
            </a:r>
            <a:endParaRPr lang="en-US" sz="112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оценка жизни после изменений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опрошенных отмечают положительные изменения или стабильность в своей жизни после сложных периодов.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перемены приводят к позитивному восприятию жизни у большинства, но значительная часть нуждается в дополнительной помощи.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центр изучения общественного мнения, 2023
</a:t>
            </a:r>
            <a:endParaRPr lang="en-US" sz="9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обновления в природе и культуре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Подснежник, радуга и восход солнца стали символами новой жизни, возрождения и надежды в русской культуре и фольклоре.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 искусстве и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сказки и поэзия часто используют эти образы для выражения идей возрождения, силы духа и веры в лучшее будущее.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жизнь неизменно продолжается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движется вперёд благодаря внутренним силам, поддержке близких и умению принимать изменения, что позволяет обществу и каждому человеку расти и находить новые пути развития.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2026-05-09T09:34:17Z</dcterms:created>
  <dcterms:modified xsi:type="dcterms:W3CDTF">2026-05-09T09:34:17Z</dcterms:modified>
</cp:coreProperties>
</file>