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Федор Иванович Тютчев: поэт мысли, природы и человеческих чувств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о жизни, поэтике и значении Тютчева для русской литературы.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жил в век войн, реформ и идейных споров, когда литература искала новые ответы о человеке и истории. Его поэзия выросла из романтизма, но стала глубже благодаря редкой философской напряжённости и европейскому опыту.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и эпоха XIX века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Тютчев родился 23 ноября 1803 года в усадьбе Овстуг Орловской губернии в дворянской семье, где рано привык к чтению и культурной среде.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образование развило его языковые способности, интерес к литературе и первые навыки стихосложения, заметные ещё в юные годы.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1819 году он поступил на словесное отделение Московского университета и окончил его в 1821 году, получив прочную гуманитарную подготовку.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семья и образование поэта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Немецкая интеллектуальная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1822 года Тютчев служил в Мюнхене и почти двадцать лет жил в Европе. Он вошёл в круг немецкой культуры, где особенно важными для него стали идеи Шеллинга и романтиков.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Философия и поэтическое зрение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опыт усилил в его стихах мотивы одиночества, исторической дистанции и столкновения человека с силами, которые невозможно полностью объяснить разумом.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Мюнхенский период: европейская среда и формирование мировоззрения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1822: начало службы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поступил на дипломатическую службу и оказался в Мюнхене, где совмещал служебные обязанности с литературными занятиями.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487312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1820–1830-е: работа в Европе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в Турине и наблюдение за европейской политикой расширили его взгляд на судьбу России, Европы и международных отношений.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32519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Петербургский период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Возвратившись к службе в столице, Тютчев продолжал писать о государстве, истории и месте России в мире.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Дипломатическая служба и государственный опыт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в Россию и поздний жизненный путь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1844 году Тютчев окончательно вернулся в Россию и продолжил службу в Министерстве иностранных дел, оставаясь прежде всего поэтом.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десятилетия его жизни были отмечены болезнями, утратами и тяжёлыми внутренними переживаниями, которые усилили драматизм его лирики.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поздний период созданы особенно глубокие стихотворения о любви, памяти, вине и неустранимой человеческой боли.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для немногих
</a:t>
            </a:r>
            <a:pPr algn="l" indent="0" marL="0">
              <a:lnSpc>
                <a:spcPct val="100000"/>
              </a:lnSpc>
              <a:buNone/>
            </a:pPr>
            <a:r>
              <a:rPr lang="en-US" sz="3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жизни Тютчев долго был известен главным образом литературным знакомым и узкому кругу читателей. Его стихи распространялись не как массовое чтение, а как тонкие, почти камерные тексты, требующие вдумчивого восприятия и внутренней сосредоточенности.
</a:t>
            </a:r>
            <a:endParaRPr lang="en-US" sz="984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Публикации в «Современнике»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известность пришла позже, особенно после публикаций в журнале «Современник» в 1850 году. Именно тогда читатели заметили необычную ёмкость его поэтической речи и глубину мысли, скрытую в очень короткой форме.
</a:t>
            </a:r>
            <a:endParaRPr lang="en-US" sz="1105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Репутация мастера афоризма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за Тютчевым закрепилась слава автора, у которого одна строка может звучать как законченная формула. Его стихи ценили за философский пейзаж, сжатость и способность передавать сложное чувство без лишних слов.
</a:t>
            </a:r>
            <a:endParaRPr lang="en-US" sz="1105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Тютчев стал известен читателям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Тютчева природа никогда не сводится к красивому описанию. Она движется, спорит сама с собой и напоминает о том, что мир неустойчив и внутренне напряжён.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противопоставления дня и ночи, бури и тишины, света и мрака. Через них поэт показывает, как меняется состояние природы и человеческой души.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картины у него почти всегда несут философский смысл. Они заставляют увидеть хрупкость человека перед огромным и таинственным миром.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краткий пейзаж у Тютчева превращается в размышление о хаосе, гармонии и вечном движении жизни.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лирике Тютчева: не фон, а живая стихия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связаны между собой: пейзаж у поэта часто ведёт к размышлению о человеке, а любовная лирика — к психологической драме.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природа и любовь, потому что именно через них Тютчев раскрывает главные вопросы о мире, личности и судьбе.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Поэтическое наследие Ф. И. Тютчева; тематическое распределение составлено по корпусу наиболее известных стихотворений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лирики Тютчева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Стихи, связанные с Еленой Денисьевой, стали вершиной русской любовной лирики. В них чувство показано как радость, вина и неизбежное страдание одновременно.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этого цикла характерны предельная искренность, исповедальная интонация и ощущение нравственного конфликта, который невозможно полностью разрешить.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показывает любовь как переживание, оставляющее глубокий след в душе. Поэтому эти стихи звучат особенно трагично и психологически точно.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лирика и денисьевский цикл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показывает, что разум способен описывать явления, но не исчерпывает их смысл: за видимой ясностью мира у него всегда скрыта непостижимая глубина.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оппозиции его поэзии — молчание и слово, хаос и порядок, свет сознания и тёмная бездна бытия; именно на их столкновении строится мысль.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убеждён, что внутреннее переживание не всегда поддаётся точной формулировке: между живым чувством и его словесным выражением неизбежно остаётся расстояние.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Отсюда афористичность его строк: краткая форма у Тютчева не упрощает мысль, а, напротив, делает её острее, напряжённее и философски значимее.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Философская лирика: человек перед тайной мира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1724170"/>
            <a:ext cx="3848986" cy="26999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как в разных произведениях поэт соединяет философскую идею, образность и эмоциональное напряжение.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текстах заметно сочетание краткости формы, философской глубины и яркого образа, а финальная строка часто становится смысловым ударением.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Стихотворения Ф. И. Тютчева; обобщение по школьному литературному анализу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стихотворения Тютчева и их особенности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Гроза, ночь, море, бездна, весна и буря у Тютчева не просто описывают пейзаж: они передают движение мироздания, его силу, переменчивость и скрытую тревогу.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образ у поэта почти всегда связан с человеком. Через свет, мглу или тишину он показывает состояние души и задаёт вопрос о месте личности в огромном, непредсказуемом мире.
</a:t>
            </a:r>
            <a:endParaRPr lang="en-US" sz="1463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 у Тютчева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от конкретного наблюдения поэт переходит к философскому выводу и афористической кульминации.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стихотворений Тютчева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999152"/>
            <a:ext cx="431178" cy="3449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3274" y="1956033"/>
            <a:ext cx="431180" cy="4311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7774" y="1956033"/>
            <a:ext cx="431180" cy="4311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17113" y="1949450"/>
            <a:ext cx="388803" cy="44434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10424" y="1956033"/>
            <a:ext cx="431180" cy="4311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поэта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Антитеза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Противопоставления у Тютчева создают внутреннее напряжение и помогают показать мир как пространство борьбы противоположных начал, а не как спокойную и устойчивую картину.
</a:t>
            </a:r>
            <a:endParaRPr lang="en-US" sz="1340" dirty="0"/>
          </a:p>
        </p:txBody>
      </p:sp>
      <p:sp>
        <p:nvSpPr>
          <p:cNvPr id="11" name="Text 3"/>
          <p:cNvSpPr txBox="1"/>
          <p:nvPr/>
        </p:nvSpPr>
        <p:spPr>
          <a:xfrm>
            <a:off x="2070672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Инверсия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Необычный порядок слов усиливает выразительность строки, подчёркивает важные смысловые центры и делает речь поэта особенно торжественной и запоминающейся.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782570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
</a:t>
            </a:r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конструкции закрепляют ключевые интонации, наращивают эмоциональный накал и придают стихотворению ощущение мыслительного движения.
</a:t>
            </a:r>
            <a:endParaRPr lang="en-US" sz="1381" dirty="0"/>
          </a:p>
        </p:txBody>
      </p:sp>
      <p:sp>
        <p:nvSpPr>
          <p:cNvPr id="13" name="Text 5"/>
          <p:cNvSpPr txBox="1"/>
          <p:nvPr/>
        </p:nvSpPr>
        <p:spPr>
          <a:xfrm>
            <a:off x="5494467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Афоризм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Краткая, отточенная формула у Тютчева часто завершает стихотворение, превращая личное переживание в мысль, которую легко запомнить и переосмыслить.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206363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Риторическая сила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Восклицания, паузы и звукопись делают его лирику похожей на напряжённый монолог, где каждое слово работает и на чувство, и на философский смысл.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публикаций, на интерес к поэту влияли литературные кружки, журнальная критика и постепенное включение его стихов в школьное и университетское чтение.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росло неравномерно: решающий перелом связан с публикациями середины века, а окончательное закрепление произошло уже в поздний период.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хронологии публикаций и литературной рецепции Ф. И. Тютчева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литературного признания Тютчева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видели в Тютчеве прежде всего поэта умной и точной мысли: его ценили за редкую способность в нескольких строках выразить сложную философскую позицию.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Позднейшая критика больше выделяла трагическое ощущение мира и психологическую напряжённость лирики, где чувство не успокаивает человека, а открывает его внутренний разлад.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с европейскими романтиками помогали понять масштаб его культуры, но не отменяли главного: у Тютчева личное переживание всегда переходит в обобщение о судьбе человека и мира.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в оценках современников и критиков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пласта его поэзии особенно ярко показали, что короткое стихотворение способно вместить и мысль, и чувство.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презентации и истории русской литературы XIX века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соотношение объясняет, почему Тютчев стал важен для последующих поколений поэтов и вошёл в литературный канон не как автор отдельных удачных текстов, а как создатель особого типа лирики.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19547" y="2728778"/>
            <a:ext cx="4904908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жизненные события Тютчева связаны с основными этапами его творчества и публикаций.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поэта развивалась в нескольких чётких этапах: образование, европейская служба, возвращение в Россию и позднее признание, которое пришло не сразу.
</a:t>
            </a:r>
            <a:endParaRPr lang="en-US" sz="1369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Ф. И. Тютчева; биографические сведения из литературных справочников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вехи и этапы творчества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Тютчев: мысль, чувство, тайна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остаётся поэтом, который научил русскую литературу говорить о предельных состояниях коротко и точно. Его стихи и сегодня заставляют задуматься о мире, человеке и границах слова.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2026-05-23T13:51:43Z</dcterms:created>
  <dcterms:modified xsi:type="dcterms:W3CDTF">2026-05-23T13:51:43Z</dcterms:modified>
</cp:coreProperties>
</file>