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«Учёный Петя»: весёлая история о любознательном мальчике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поэма о Петиной жажде знаний и первых открытиях.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Введенский и его детские стихи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Ильич Введенский писал для детей живо, звучно и необычно. Его стихи легко запоминаются благодаря ритму, игре слов и неожиданным поворотам. «Учёный Петя» — яркий пример такой весёлой и умной поэзии.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Петя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очень хочет всё узнать сразу. Он смотрит на мир с живым интересом и будто всё время спешит за новыми знаниями. Поэтому герой кажется энергичным и очень заметным.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Смелый, но торопливый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Петя часто действует слишком быстро и уверенно. Он ещё не умеет всё делать внимательно, но именно это делает его смешным и близким младшим школьникам.
</a:t>
            </a:r>
            <a:endParaRPr lang="en-US" sz="17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Петя хочет знать всё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мечтает стать учёным и разобраться в мире как можно быстрее.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пробует действовать серьёзно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старается выглядеть умным, но его попытки пока похожи на игру.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Возникает смешная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спешки герой делает неверные выводы и попадает в нелепую ситуацию.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Появляется новое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начинает замечать, что знания приходят не сразу, а постепенно.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смешным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преувеличений: Петя ведёт себя так, будто знает очень многое, хотя ещё только учится. Это создаёт добрую и понятную детям насмешку.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рифмы и странные сочетания слов делают речь особенно забавной. Серьёзные по звучанию фразы рядом с детскими поступками вызывают улыбку.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и то, как Петя торопится с выводами. Он уверен в себе, но его поспешность приводит к нелепым результатам и делает сюжет живым.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7519" y="3489000"/>
            <a:ext cx="447563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так важны ритм и рифма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ритм делает текст похожим на весёлую песенку. Его приятно читать вслух, а строки легко подхватываются и запоминаются.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как песенка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рифмы помогают младшим школьникам не терять мысль. Текст читается быстро и понятно, без лишнего напряжения.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чтение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созвучия создают ощущение игры. Они поддерживают внимание и делают каждую строфу особенно бодрой и выразительной.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игра звуков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помогают передать шутливый тон произведения. Благодаря им история звучит оживлённо и вызывает улыбку уже с первых строк.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настроение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есть у Пети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любопытен и искренне хочет стать умным. Его интерес к миру настоящий, поэтому он всё время ищет новые ответы и не остаётся равнодушным.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смелый и не боится пробовать. Петя действует решительно, хотя иногда слишком быстро, и именно эта торопливость делает его образ смешным.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ещё учится быть внимательным. История показывает, что настоящий ученик не только спрашивает, но и умеет слушать, смотреть и думать.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делает герой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часто спешит и не успевает как следует подумать. Из-за этого он делает выводы раньше, чем успевает всё рассмотреть и понять.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путает важные слова и значения. Такая ошибка выглядит забавно, потому что герой пытается говорить и рассуждать совсем по-взрослому.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думает, что одного желания знать достаточно. Но без внимания и терпения знание не приходит, и это становится для него уроком.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промахи не злые, а детские. Через них видно: учёба требует аккуратности, наблюдательности и готовности исправлять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учёный в этой истории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учёный — не строгий и скучный человек. Это тот, кто умеет смотреть вокруг, задавать вопросы и искать ответы в мире.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учёный — человек, который удивляется и не боится нового. Именно с такого любопытства начинается настоящая наука и интерес к знаниям.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Петя идёт к знанию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любопытство превращается в понимание через ошибку и наблюдение.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Введенский пишет простыми словами, но соединяет их так неожиданно, что привычная речь вдруг начинает звучать свежо, весело и очень живо для ребёнка.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повторы помогают легко следить за мыслью. Текст читается почти как игра, поэтому младшему школьнику не приходится долго разгадывать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и необычные сочетания создают ощущение движения. Каждая строчка будто подталкивает читателя дальше, к следующей смешной или удивительной детали.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текста особенно важно: ритм, созвучия и лёгкая интонация делают произведение запоминающимся и превращают чтение в маленькое театральное действие.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близка детям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похож на многих школьников: ему хочется поскорее всё узнать, ответить правильно и услышать похвалу. Поэтому его переживания сразу понятны и вызывают сочувствие.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Пети не выглядят далёкими или строгими. В них есть детская торопливость, желание быть умным и радость от нового открытия, знакомая любому ученику.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рассказанной истории есть знакомое каждому ребёнку чувство: учиться интересно, но не всегда легко. Ошибки героя показывают, что это нормальная часть учёбы.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4300" y="3239995"/>
            <a:ext cx="3258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понять текст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Петей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замечать, как герой меняется: сначала он уверен в себе, потом попадает в смешную ситуацию, а затем начинает смотреть на всё внимательнее.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рифму и ритм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и размер делают стихотворение похожим на весёлую песенку. Благодаря этому смысл воспринимается легче, а чтение становится живым и выразительным.
</a:t>
            </a:r>
            <a:endParaRPr lang="en-US" sz="1153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Обращать внимание на повторы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не только делают текст звонким, но и помогают выделить важные мысли, чтобы их было легче запомнить и пересказать.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скрытый смысл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сравнения и смешные детали показывают не просто игру слов, а путь героя к пониманию. За юмором здесь всегда стоит серьёзная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пугает и не обижает. Она вызывает тёплое отношение к герою и показывает, что учёба может приносить радость.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чувства — улыбка, удивление и доброта — появляются у читателя, когда он следит за Петей и его смешными открытиями.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А. Введенского «Учёный Петя»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Пети запоминается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запоминается сразу, потому что он не просто герой, а маленький исследователь, который хочет понять всё вокруг. Его стремление выглядит искренним и очень живым.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усиливают короткие эпизоды, звучные рифмы и неожиданные слова. Всё это создаёт ощущение весёлой словесной игры, где каждая деталь работает на характер героя.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разговоре о тексте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важная тема — любознательность. Петя хочет знать больше, и это хорошее начало, потому что интерес к миру становится первым шагом к настоящей учёбе.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тема — ошибка. Герой торопится, путается и делает неверные выводы, но именно так видно, что знание приходит через опыт, а не сразу.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тема — терпение. Текст показывает, что быть умным значит не только задавать вопросы, но и внимательно слушать, наблюдать и не спешить с выводами.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юмор в произведении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шутки строится как цепочка: слово и ситуация меняются, а смешной эффект помогает увидеть новый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произведения в детской литературе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Введенского продолжает традицию стихов-игр, где учёба и фантазия идут рядом. Ребёнок не только смеётся, но и учится слышать язык.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детской литературы начала XX века это особенно важно: текст может быть одновременно умным, ритмичным и необычным, не теряя при этом ясности для ребёнка.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детское чтение не обязано быть назидательным. Оно может удивлять, радовать и помогать думать, сохраняя лёгкость и живость.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— это хороший старт, но одного желания знать мало. Чтобы понять мир, нужно учиться внимательно и не пропускать важные детали.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смешон не потому, что он плохой, а потому, что хочет всё и сразу. Его торопливость показывает: знания нельзя схватить без усилий.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ошибка героя становится шагом к пониманию. Он не останавливается, а значит, движется вперёд и постепенно взрослеет.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этом тексте похожа на весёлое путешествие: сначала смешно, потом удивительно, а в конце становится ясно, почему терпение так важно.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«Учёный Петя»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Введенского напоминает: любопытство делает ребёнка смелым, а внимательность помогает стать умнее. Учиться можно с улыбкой, если не бояться ошибок.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2026-05-24T06:03:49Z</dcterms:created>
  <dcterms:modified xsi:type="dcterms:W3CDTF">2026-05-24T06:03:49Z</dcterms:modified>
</cp:coreProperties>
</file>