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Постройка временных укрытий: 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защититься от непогоды и сохранить тепло?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укрытие помогают переждать дождь, ветер, холод или солнце, если нужно остановиться ненадолго. Оно должно быть простым, безопасным и достаточно тёплым, чтобы человек мог дождаться помощи или продолжить путь.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укрытие: простая защита в трудной ситуации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 при выборе места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низин, русел ручьёв, крутых склонов, сухих деревьев и мест под нависающими ветками. Там возможны подтопление, камнепад, падение веток и другие опасные ситуации.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сухую и ровную площадку, где не скапливается вода после дождя. Это снижает риск промокания, скольжения и быстрого переохлаждения в сырую погоду.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Следите, чтобы укрытие было заметным и не стояло в зоне сильного ветра. Тогда его будет легче найти, а конструкция будет устойчивее и надёжнее.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полевого быта и туристической практики.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временного укрытия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укрытия нужны материалы для каркаса, покрытия, крепления и утепления.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укрытие обычно строится из лёгкого каркаса, плотного покрытия и слоя утепления, который удерживает тепло.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временное укрытие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основам полевого быта и туристической практики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Навес помогает быстро укрыться от дождя и солнца, когда на постройку есть совсем мало времени. Он удобен для короткой стоянки и тёплой погоды, когда не требуется сложная защита.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учесть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навеса достаточно 2–3 опор, верёвки и тента, плёнки или плотной ткани. Одну сторону делают ниже, чтобы вода свободно стекала и не задерживалась на крыше.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Навес и тент — самый быстрый вариант
</a:t>
            </a:r>
            <a:endParaRPr lang="en-US" sz="42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 из жердей и веток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 собирают из длинных жердей, которые ставят треугольником, «домиком» или конусом. Такая форма делает конструкцию устойчивее и лучше удерживает укрытие на месте.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шалаш закрывают ветками, лапником, травой или листьями. Чем плотнее слой, тем меньше внутри дует ветер и тем лучше сохраняется тепло.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вариант требует больше времени и прочного крепления, чем навес. Зато он подходит для сухого леса, где легко найти длинные жерди и природное покрытие.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безопасности и полевого быта.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уходит тепло из укрытия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зазоры быстро снижают комфорт внутри, особенно при ветре и сырости.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тепло уходит через щели, тонкие стенки и пол, поэтому их нужно закрывать в первую очередь.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утеплить пол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забирает тепло очень быстро, даже если воздух не кажется слишком холодным. Без подстилки тело остывает быстрее, чем при контакте с сухим и толстым слоем материала.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идёт снизу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трава, листья, мох и лапник удерживают воздух между слоями. Этот воздух помогает сохранять тепло, а мокрые материалы, наоборот, ускоряют охлаждение.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подстилка работает лучше
</a:t>
            </a:r>
            <a:endParaRPr lang="en-US" sz="3144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толще подстилка, тем меньше тепла уходит в землю. Для ночёвки лучше делать слой как можно ровнее и выше, особенно если почва влажная или промёрзшая.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имеет значение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спит прямо на грунте, он теряет тепло очень быстро и может замёрзнуть даже при не очень сильном холоде. Поэтому пол нужно утеплять в первую очередь.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Лежать на земле опасно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пещера и снежное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снежные укрытия строят только в глубоком и плотном снегу. Внутри обычно теплее, чем снаружи, а вход делают ниже места для отдыха, чтобы холодный воздух оставался внизу.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оставляют небольшие отверстия для воздуха и следят за прочностью потолка и стен. Снежное укрытие требует осторожности: важно не допустить обрушения и сохранить безопасное дыхание внутри.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укрытия по погоде и условиям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температуре, осадках, ветре, влажности местности и доступных материалах.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Вентиляция и огонь рядом с укрытием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внутри укрытия особенно опасен: он даёт угарный газ, который не имеет запаха и может вызвать отравление даже тогда, когда пламя кажется небольшим.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закрытом укрытии оставляют приток воздуха: без него быстро накапливаются сырость, углекислый газ и неприятный запах, а человеку становится тяжелее дышать.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размещают только снаружи и на безопасном расстоянии. Так снижается риск пожара, а тепло можно использовать, не подвергая укрытие дыму и искрам.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не закрывают наглухо. Небольшой зазор или приоткрытая часть помогает воздуху циркулировать и делает укрытие безопаснее для отдыха и ночёвки.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временных укрытий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отличаются укрытия по скорости, теплу и сложности постройки.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сезона и условий: быстрые укрытия удобны в непогоде, а более сложные дают лучшую защиту.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туризма и правил безопасности в природе.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ошибки, которые делают укрытие опасным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под сухими деревьями, нависающими ветками или на крутом склоне повышает риск падения веток, камней и воды после дождя.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вентиляция и костёр слишком близко создают сразу две угрозы: душный воздух и опасный дым, включая незаметный угарный газ внутри укрытия.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Сырая подстилка и низкая площадка усиливают охлаждение. Если пол мокрый или укрытие стоит в яме, человек быстрее теряет тепло и рискует промокнуть.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тонкая крыша и слабые узлы приводят к протеканию и обрушению. Конструкция должна выдерживать ветер, осадки и собственный вес, а крепления — быть надёжными.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материалы для утепления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листья, трава, мох и лапник работают как слой с воздухом внутри: он удерживает тепло лучше, чем голая земля или пустое пространство.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стен и крыши нужен плотный покров, а для пола — более толстая подстилка. Важно использовать только сухие материалы, потому что влага быстро охлаждает тело.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укрытия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проводится по признакам устойчивости, сухости, вентиляции и защиты от ветра.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принципы ОБЗР и полевого быта.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 в укрытии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быстрое укрытие не поможет, если оно стоит в опасном месте или плохо удерживает тепло ночью.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безопасность и защита от холода; остальные качества важны, но работают только вместе с ними.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88667"/>
            <a:ext cx="664200" cy="53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укрытие заметным для спасателей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заметную ткань или одежду яркого цвета, чтобы укрытие выделялось на фоне земли, травы и снега даже издалека.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сигнал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Фольга, зеркало или блестящие детали дают короткие вспышки света. Они особенно полезны, когда солнце находится достаточно высоко.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Отражающие предметы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стрелки, полосы или слово SOS на открытом месте помогают спасателям понять, где искать людей и в каком направлении двигаться.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 земле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костра заметнее, если он поднимается вертикально и не скрыт деревьями. Открытое место рядом с укрытием усиливает заметность сигнала.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Сигнальный дым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 и основы безопасного поведения в природе.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Мини-чеклист готового укрытия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укрытие по основным признакам перед отдыхом или ночёвкой.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складывается из нескольких условий сразу: одно слабое место может сделать укрытие неудобным или опасным.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укрытие спасает, если оно сделано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укрытие должно быстро защищать от погоды, строиться из доступных материалов и не создавать новых рисков. Главное — выбрать безопасное место, обеспечить сухой пол, прочный каркас и вентиляцию.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2026-05-20T22:35:16Z</dcterms:created>
  <dcterms:modified xsi:type="dcterms:W3CDTF">2026-05-20T22:35:16Z</dcterms:modified>
</cp:coreProperties>
</file>