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 и рассказ «Страшная ночь»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обычная ночь превращается у Чехова в смешную и тревожную историю?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Павлович Чехов жил в 1860–1904 годах и писал в конце XIX века. Как врач и писатель он точно замечал бытовые детали, маленькие страхи и смешные недоразумения, знакомые каждому.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Чехов: писатель, врач, наблюдатель жизни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 рассказе «Страшная ночь»
</a:t>
            </a:r>
            <a:endParaRPr lang="en-US" sz="2669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Чехов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относится к раннему творчеству писателя: он короткий, быстро читается и строится вокруг одного события.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испуг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разворачивается вокруг тревожной ночной ситуации, в которой воображение героя сильнее реальной опасности.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напряжение исчезает: пугающее происшествие получает простое объяснение и звучит почти комически.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его эпоха и атмосфера рассказа
</a:t>
            </a:r>
            <a:endParaRPr lang="en-US" sz="2766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журнальная эпоха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века рассказы Чехова часто читали в журналах, поэтому он умел писать коротко и выразительно. Его тексты сразу цепляют вниманием и не перегружают подробностями.
</a:t>
            </a:r>
            <a:endParaRPr lang="en-US" sz="1324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где рождается тревога
</a:t>
            </a:r>
            <a:pPr algn="ctr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комната, вечерняя тишина и слабый свет становятся у Чехова важными художественными деталями. Именно такие знакомые вещи помогают читателю поверить в происходящее и почувствовать напряжение.
</a:t>
            </a:r>
            <a:endParaRPr lang="en-US" sz="1171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как часть сюжета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темнота у Чехова не просто фон, а источник ожидания и тревоги. Она делает каждую мелочь заметной и помогает показать, как легко человек начинает бояться неизвестного.
</a:t>
            </a:r>
            <a:endParaRPr lang="en-US" sz="13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А.П. Чехова «Страшная ночь»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Чехов показывает обычную ночную обстановку, чтобы читатель успел почувствовать тишину и ожидание. Спокойствие кажется ненадежным и постепенно сменяется тревогой.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напряжение возрастает: герой начинает по-своему объяснять непонятный случай. Именно здесь особенно заметно, как воображение усиливает страх сильнее самих событий.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происходит короткий поворот: оказывается, что опасности не было. Такая композиция помогает увидеть, как писатель ведет читателя от страха к улыбке.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рассказа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рассказа и их роль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ночном эпизоде и зачем это нужно в сюжете.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рождается не из реальной угрозы, а из восприятия героя и атмосферы ночи.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А.П. Чехова «Страшная ночь»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719" y="2529223"/>
            <a:ext cx="2137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2156" y="2528378"/>
            <a:ext cx="25650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5125" y="3116978"/>
            <a:ext cx="2137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рассказе показан страх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причина события неясна, воображение начинает работать сильнее. Герой сам достраивает страшную картину и из-за этого волнуется еще больше.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Темнота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скрывает привычные предметы и делает мир менее понятным. Из-за этого даже обычный звук кажется герою тревожным и опасным.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усиливает ожидание: в ней слышна каждая мелочь. Чехов показывает, что именно отсутствие шума делает страх особенно заметным.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на один с ночью человек чаще тревожится и прислушивается к себе. Чехов убедительно показывает, как одиночество делает страх более острым.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endParaRPr lang="en-US" sz="11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вызывает тревогу в рассказе
</a:t>
            </a:r>
            <a:endParaRPr lang="en-US" sz="2756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в рассказе нарастает не из-за события как такового, а из-за условий, в которых оно воспринимается героем.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усилители страха — неизвестность и ожидание; остальные детали поддерживают это настроение.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рассказа А.П. Чехова «Страшная ночь»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смех не обижает, а помогает увидеть реальность точнее. Чехов напоминает: иногда самое страшное событие имеет самое обычное объяснение.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возникает из контраста: герой переживает почти как при настоящей беде, а причина оказывается совсем простой. От этого ночная история звучит и напряженно, и смешно.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у Чехова мягкая: он не высмеивает человека, а показывает, как легко ошибиться в темноте. Читатель узнает в герое собственные маленькие страхи и начинает улыбаться.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ирония у Чехова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атмосфера как художественная деталь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Темная комната, слабый свет и тишина делают обычный вечер тревожным. Чехов показывает, как полумрак и замкнутое пространство заставляют героя внимательнее вслушиваться в каждый звук.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обстановка работает не как украшение, а как средство создания настроения. Она помогает читателю почувствовать одиночество героя и понять, почему простой эпизод кажется ему страшным.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927" y="1479875"/>
            <a:ext cx="492424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рассказе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приемы, которые создают настроение и смысл рассказа.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рассказа строится на простых приемах, которые быстро меняют настроение от тревоги к улыбке.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Чехов, «Страшная ночь»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звучат естественно и напоминают обычный разговор, поэтому события воспринимаются как близкие и знакомые читателю.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и бытовые детали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подробности — комната, темнота, предметы обстановки и звуки — создают ощущение реальности и усиливают напряжение.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не перегружает текст описаниями: несколько точных деталей помогают увидеть сцену ясно и без лишних объяснений.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простой речи и узнаваемой обстановки делает рассказ понятным для школьников и особенно убедительным.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страх и смешное в рассказе
</a:t>
            </a:r>
            <a:endParaRPr lang="en-US" sz="315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постепенно переводит внимание читателя от тревоги к комическому объяснению событий.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сюжет, тем слабее страх и тем заметнее смешное, поэтому финал воспринимается легко.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Чехов, «Страшная ночь»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бытовая причина снимает весь мнимый ужас.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один неожиданный ответ меняет отношение к событию: то, что казалось страшным, оказывается обычным и понятным.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Чехов, «Страшная ночь»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 других ранних юмористических рассказах, здесь важны краткость сюжета, быстрый переход к событию и финал, который меняет ожидания читателя.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«Страшная ночь» похожа на другие ранние рассказы Чехова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берет обычную жизненную ситуацию и показывает в ней смешное, не прибегая к сложным приключениям или необычным героям.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этом рассказе заметны точность наблюдения, внимание к мелочам и умение соединять тревожное настроение с мягкой иронией.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понимание рассказа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вспомнить основные события и смысл произведения.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показывают, что страх рождается из воображения, а финал возвращает читателя к реальности.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Чехов, «Страшная ночь»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впечатление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смена настроения в рассказе А.П. Чехова «Страшная ночь».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небольшой по объему, поэтому его удобно читать на уроке и обсуждать без потери внимания к сюжету и деталям.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рассказа легко понять, как строятся страх, ожидание, развязка и комический эффект в небольшом произведении.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замечать художественные детали, внимательно читать реплики героев и видеть, как одно точное слово меняет впечатление от текста.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полезен для школьного чтения
</a:t>
            </a:r>
            <a:endParaRPr lang="en-US" sz="26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превращает страх в улыбку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«Страшная ночь» показывает, как Чехов из обычного ночного эпизода создает короткий, точный и смешной рассказ, в котором человеческое воображение оказывается сильнее реальной опасности.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2026-05-18T18:29:24Z</dcterms:created>
  <dcterms:modified xsi:type="dcterms:W3CDTF">2026-05-18T18:29:24Z</dcterms:modified>
</cp:coreProperties>
</file>