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612750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тему: Asking the Way
</a:t>
            </a:r>
            <a:endParaRPr lang="en-US" sz="2693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408332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методы поиска направления на английском для путешественников и учащихся.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учиться спрашивать дорогу по-английски?
</a:t>
            </a:r>
            <a:endParaRPr lang="en-US" sz="2552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поиска пути на английском помогают справляться с незнакомой обстановкой, преодолевать языковые барьеры и чувствовать себя увереннее в поездках и общении.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обращение важно: используйте фразы типа «Excuse me, could you tell me...» для установления доброжелательного контакта.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приветствия включают «Hello, can you help me?» — такой подход способствует наглядности и открытости диалога.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извинения, например, «Sorry, may I ask...», демонстрируют уважение и повышают шансы на полезные ответы.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фразы для начала разговора на английском
</a:t>
            </a:r>
            <a:endParaRPr lang="en-US" sz="26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шаблоны вопросов включают «Where is the nearest…?», «How do I get to…?» и позволяют формировать понятные запросы.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порядок слов: вопросительное слово, глагол, подлежащее, затем остальное — основа ясности запроса.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предлогов «to», «from», «at» существенно влияет на точность вопроса и понимание ответа.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 просьбой показать на карте, например, «Could you show me on the map?», помогают уточнить маршрут визуально.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конструкции и структура запроса пути
</a:t>
            </a:r>
            <a:endParaRPr lang="en-US" sz="264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диалога на английском (с изображением улицы)
</a:t>
            </a:r>
            <a:endParaRPr lang="en-US" sz="1962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 спрашивает: «Excuse me, how can I get to the library?» — вежливое начало диалога, задающее четкий вопрос.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Местный отвечает: «Go straight ahead, take the first left, the library will be on your right.» Иллюстрация маршрута помогает визуальному восприятию.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750" y="1451264"/>
            <a:ext cx="5049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276" y="1451264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1314" y="1476397"/>
            <a:ext cx="700800" cy="622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9027" y="1451264"/>
            <a:ext cx="58905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7663" y="1451264"/>
            <a:ext cx="420750" cy="67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городских ориентиров на английском
</a:t>
            </a:r>
            <a:endParaRPr lang="en-US" sz="2125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Intersection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Перекрёсток — ключевой ориентир для описания маршрутов; его знание облегчает понимание указаний.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Pharmacy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Аптека часто служит удобной точкой отсчёта на городских маршрутах и встречается в вопросах о пути.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 stop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Автобусная остановка — важное место для уточнения способов передвижения и прогнозирования маршрута.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Park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легко узнаваем и часто используется в описаниях путей, помогая ориентироваться на местности.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Traffic light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 помогает ориентироваться при переходе улиц и регулирует движение транспорта.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8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Вопросы о дороге и типовые ответы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типичные вопросы и краткие ответы, облегчая понимание пары запрос-ответ в дорожных ситуациях.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вопросов и ответов помогает быстрее ориентироваться в основы коммуникации при поиске пути.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диалоги в обучающих курсах английского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способы перемещения при поиске пути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опроса демонстрируют предпочтения подростков в выборе транспорта для передвижения по городу.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Пешие прогулки — самый распространённый способ перемещения вследствие простоты и доступности.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школьников, 2023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вопросах часто встречается структура с модальным глаголом и инфинитивом: «How do I get to…?», что выражает просьбу о направлении.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направления — «to», «across», «past», «along» — играют важную роль в точном указании маршрута.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Вопросительная интонация обычно повышается к концу фразы, сигнализируя о запросе и необходимости ответа.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особенности английских вопросов о пути
</a:t>
            </a:r>
            <a:endParaRPr lang="en-US" sz="264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жестов в общении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вопросах о пути часто применяют показывающие движения рукой: влево, вправо, вперёд для уточнения направления. Эти жесты значительно упрощают понимание сказанного.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Невербальное сопровождение: жесты и мимика
</a:t>
            </a:r>
            <a:endParaRPr lang="en-US" sz="2102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мимики и улыбки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Дружелюбная мимика и улыбка создают позитивный настрой в диалоге, облегчают коммуникацию и укрепляют доверие между собеседниками.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встречается неправильное использование предлогов, например, вместо "to" или "at" употребляют "in", что искажает смысл и затрудняет понимание вопроса.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забывают использовать вежливые приветствия и формулы, такие как "Excuse me" или "Could you please", что может показаться невежливым и снизить желание помочь.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перевод с русского приводит к неестественным конструкциям, например, "Where library?" вместо корректного "Where is the library?", что мешает коммуникации.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употреблении порядковых числительных, например, «first street» вместо «the first street», влияют на точность вопроса и могут вызвать недопонимание у собеседника.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российских школьников при вопросе о пути
</a:t>
            </a:r>
            <a:endParaRPr lang="en-US" sz="26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действий при поиске пути
</a:t>
            </a:r>
            <a:endParaRPr lang="en-US" sz="2767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эффективного обращения за направлением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ударение на ключевых словах, таких как названия мест и указания направления, помогает собеседнику быстрее понять суть вопроса.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произношение в английских вопросах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Вопросительная интонация с повышением голоса в конце фразы («хвостик вверх») сигнализирует о вопросе и вызывает у собеседника желание помочь.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слов «nearest», «right», «straight» при произношении делает инструкции более чёткими и облегчает восприятие услышанной информации.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вежливые просьбы о повторении, например, "Could you repeat, please?" или "Could you speak more slowly?", чтобы собеседник говорил яснее и медленнее.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Показывайте на карте, если есть, или используйте жесты, чтобы уточнить направление и убедиться в правильном понимании указаний.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 благодарите за помощь — это создаёт позитивную атмосферу и увеличивает шанс получить дополнительную поддержку при необходимости.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Тактики, если не удалось сразу понять ответ
</a:t>
            </a:r>
            <a:endParaRPr lang="en-US" sz="264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средства навигации: карты и приложения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карты в смартфонах для быстрой ориентации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активно используют приложения, такие как Google Maps и Maps.me, чтобы быстро найти нужное место. Удобный интерфейс с пошаговыми инструкциями облегчает навигацию в незнакомом городе.
</a:t>
            </a:r>
            <a:endParaRPr lang="en-US" sz="1461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бумажных карт в путешествиях
</a:t>
            </a:r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электронные гаджеты, бумажные карты остаются полезным инструментом, особенно в зонах с плохим интернетом. Они помогают лучше понять общую структуру местности и не зависят от заряда устройства.
</a:t>
            </a:r>
            <a:endParaRPr lang="en-US" sz="152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больших городах, таких как Лондон и Нью-Йорк, можно найти информационные стойки и волонтёров, готовых помочь с объяснением маршрутов.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Полиция также часто оказывает помощь туристам, поэтому не стесняйтесь обращаться к сотрудникам в форме, особенно в экстренных ситуациях.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шума и спешки уместно использовать простые английские фразы и универсальные жесты, чтобы улучшить взаимопонимание.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показывает, что молодые прохожие чаще всего охотно отвечают на вопросы и помогают туристам найти дорогу.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обращений в людных англоязычных местах
</a:t>
            </a:r>
            <a:endParaRPr lang="en-US" sz="264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888940"/>
            <a:ext cx="4231200" cy="20098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и нейтральные формы запроса на английском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формулировок помогает выбрать подходящий стиль общения для получения положительного ответа.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вежливых формул увеличивает шанс доброжелательного и подробного ответа от собеседника.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Лингвистические исследования школьных диалогов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473064"/>
            <a:ext cx="5742000" cy="130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3027077"/>
            <a:ext cx="5742000" cy="1300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Настоящие городские указатели и QR-коды
</a:t>
            </a:r>
            <a:endParaRPr lang="en-US" sz="3044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470575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указатели с понятными надписями
</a:t>
            </a:r>
            <a:pPr algn="l" indent="0" marL="0">
              <a:lnSpc>
                <a:spcPct val="100000"/>
              </a:lnSpc>
              <a:buNone/>
            </a:pPr>
            <a:r>
              <a:rPr lang="en-US" sz="7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англоязычных городах часто можно встретить уличные знаки с надписями типа «To the station», которые помогают быстро сориентироваться в направлении и выбрать нужный маршрут.
</a:t>
            </a:r>
            <a:endParaRPr lang="en-US" sz="1374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3024588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QR-кодов для удобной навигации
</a:t>
            </a:r>
            <a:pPr algn="l" indent="0" marL="0">
              <a:lnSpc>
                <a:spcPct val="100000"/>
              </a:lnSpc>
              <a:buNone/>
            </a:pPr>
            <a:r>
              <a:rPr lang="en-US" sz="7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указатели оснащены QR-кодами, позволяющими с помощью смартфона получить подробную карту и инструкции на английском языке, что облегчает самостоятельное перемещение.
</a:t>
            </a:r>
            <a:endParaRPr lang="en-US" sz="13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уверенности и спокойствия помогает свободнее общаться и получать необходимую информацию без лишнего стресса или волнения.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 типовых вежливых фраз снижает языковой барьер и формирует привычку легкости в общении с носителями языка.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успешных диалогов по теме направления способствует развитию самостоятельности и повышает мотивацию для дальнейшего изучения английского.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комфорт при общении на английском языке
</a:t>
            </a:r>
            <a:endParaRPr lang="en-US" sz="26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для уверенного поиска пути на английском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вежливых фраз, лексики ориентиров, грамматических конструкций и современных навигационных технологий формирует уверенность и обеспечивает успешное взаимодействие в англоязычной среде.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2026-05-07T03:53:26Z</dcterms:created>
  <dcterms:modified xsi:type="dcterms:W3CDTF">2026-05-07T03:53:26Z</dcterms:modified>
</cp:coreProperties>
</file>