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Народы мира, языки и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многообразие народов, языков и форм государственности на планете.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проживают миллиарды людей, объединённых в тысячи народов с уникальными традициями и языками. Государства организуют совместную жизнь, а география помогает понять взаимосвязь народов и территорий.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контекст 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7000
</a:t>
            </a:r>
            <a:endParaRPr lang="en-US" sz="6899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насчитывается на планете, отражая огромную культурную и историческую палитру человечества.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Лингвисты выделяют свыше 7000 языков на Земле, причём наибольшее разнообразие зафиксировано в труднодоступных регионах с исторически разрозненными племенами.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лингвистических исследований, SIL International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этноса и примеры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 — это группа людей, объединённых общими предками, языком и культурой, сохраняющая уникальные традиции и историю через поколения.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этносы, такие как русские, ханты, баски, китайцы, демонстрируют разнообразие и историческую глубину своего происхождения.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принадлежность передаётся через устную традицию, обряды и семейные связи, они могут быть компактными или рассредоточенными по разным регионам.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государство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представляет собой территорию с чётко определёнными границами, государственными органами и законодательной системой для управления обществом.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мире около 200 государств отличаются организацией власти и правовыми системами, поддерживающими стабильность и развитие.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государство имеет постоянное население и обеспечивает защиту прав, безопасность и социальные услуги своим гражданам.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государств выражается в формах правления, размерах территории и численности населения, отражающих исторические и культурные особенности.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89" y="114922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1689" y="114922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2205" y="1149225"/>
            <a:ext cx="2079068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0689" y="1149225"/>
            <a:ext cx="2081100" cy="208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народы мира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73000" y="3537700"/>
            <a:ext cx="199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Ханцы — крупнейший народ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Ханцы составляют более 1,2 миллиарда человек, проживают преимущественно в Китае и соседних странах, оказывая важное влияние на региональную культуру и экономику.
</a:t>
            </a:r>
            <a:endParaRPr lang="en-US" sz="922" dirty="0"/>
          </a:p>
        </p:txBody>
      </p:sp>
      <p:sp>
        <p:nvSpPr>
          <p:cNvPr id="14" name="Text 3"/>
          <p:cNvSpPr txBox="1"/>
          <p:nvPr/>
        </p:nvSpPr>
        <p:spPr>
          <a:xfrm>
            <a:off x="2402500" y="3537700"/>
            <a:ext cx="199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Хиндустанцы — значительное население Индии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600 миллионов хиндустанцев сосредоточены в Индии, где их традиции и язык играют центральную роль в национальной идентичности.
</a:t>
            </a:r>
            <a:endParaRPr lang="en-US" sz="1001" dirty="0"/>
          </a:p>
        </p:txBody>
      </p:sp>
      <p:sp>
        <p:nvSpPr>
          <p:cNvPr id="15" name="Text 4"/>
          <p:cNvSpPr txBox="1"/>
          <p:nvPr/>
        </p:nvSpPr>
        <p:spPr>
          <a:xfrm>
            <a:off x="4732000" y="3537700"/>
            <a:ext cx="199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Арабы в Ближнем Востоке и Северной Африке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народы насчитывают около 440 миллионов человек, объединённых общими языком и историей, проживают в разнообразных странах региона.
</a:t>
            </a:r>
            <a:endParaRPr lang="en-US" sz="1001" dirty="0"/>
          </a:p>
        </p:txBody>
      </p:sp>
      <p:sp>
        <p:nvSpPr>
          <p:cNvPr id="16" name="Text 5"/>
          <p:cNvSpPr txBox="1"/>
          <p:nvPr/>
        </p:nvSpPr>
        <p:spPr>
          <a:xfrm>
            <a:off x="7061500" y="3537700"/>
            <a:ext cx="199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— крупнейший этнос Восточной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насчитывают свыше 110 миллионов человек, живут в России, странах бывшего СССР и за рубежом, сохраняя богатое культурное наследие.
</a:t>
            </a:r>
            <a:endParaRPr lang="en-US" sz="10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распространённые языки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носителей часто связан с историческими влияниями колониализма, миграции и экономическим развитием стран.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распространённые языки играют важную роль в международном общении и культуре благодаря своей численности.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семьи мира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Индоевропейская семья объединяет примерно 45% населения планеты и включает русских, англичан, французов и испанцев. Это крупнейшая по числу представителей языковая группа.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Сино-тибетская семья охватывает около 20% населения, включая китайцев, бирманцев и тибетцев. Её языки распространены в Восточной и Юго-Восточной Азии.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Индоевропейская языковая семья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Сино-тибетская языковая семья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государств по составу населения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государства, как Япония, характеризуются преобладанием одного народа, что способствует единству культуры и языка.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государства, например Россия и Индия, объединяют несколько крупных этнических групп с разными традициями и языками.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Полиэтнические страны, такие как Швейцария и Нигерия, имеют множество малых этнических групп, что создаёт сложные культурные и политические 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языки государств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языки закрепляются в конституциях и играют ключевую роль в управлении, образовании и культуре каждой страны.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официально используется в четырёх странах, объединяя народы России, Беларуси, Казахстана и Кыргызстана.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является государственным языком в 29 странах, преимущественно в Европе, Африке и Канаде, что отражает колониальное наследие.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— мировой лингва франка с официальным статусом более чем в 50 странах, включая США, Индию и Австралию.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52610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 наибольшим языковым разнообразием
</a:t>
            </a:r>
            <a:endParaRPr lang="en-US" sz="2453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насчитывается более 1600 диалектов и 22 официальных языка, что связано с богатой историей и многоэтническим населением страны, проживающим на больших территориях.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500 языков говорят в Нигерии, отражая множество малых этнических групп. Такое разнообразие создает сложности в управлении и обучении населения.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Гвинея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Гвинея лидирует по числу языков — их здесь более 800. Этот факт объясняется географической изоляцией и древними племенами, сохранившими свои языки.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Одноязычные государства и причины их возникновения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Одноязычные государства формируются на базе исторической и этнической однородности населения, что создает сильное языковое единство и общую культурную идентичность.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способствует сохранению одного языка, предотвращая значительный приток новых языков и культурных влияний извне.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миграционные потоки помогают поддерживать чистоту языка и укрепляют национальное самоосознание, что важно для единства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Многоязычие: примеры и особенности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Швейцарии арабеск языков выражается в четырех официальных: немецком, французском, итальянском и ретороманском, что требует сотрудничества между регионами.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официально признает два языка — английский и французский, оба языка обязательны для взаимодействия в государственных и общественных сферах.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Бельгии на государственном уровне используются три языка: нидерландский, французский и немецкий, отражающие культурное многообразие страны.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многоязычие требует продуманных образовательных программ и уважительного отношения к языковым отличиям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народов внутри государств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Финляндии шведское и финское население поддерживают мирное сосуществование и партнерство, демонстрируя пример успешного межэтнического сотрудничества.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Южном Судане межэтнические конфликты приводят к серьезным проблемам, порой вызывая разделение и внутренние столкновения между народами.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Малайзии государство организует национальные праздники и мероприятия, поддерживающие признание и уважение ко всем этническим группам.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Индии: Яркость и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проходят масштабные праздники, такие как Дивали и Холли — символы света и весны. Они объединяют людей в радости и сохраняют древние обряды через поколения.
</a:t>
            </a:r>
            <a:endParaRPr lang="en-US" sz="949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Майское дерево в Швеции — весенний символ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весну в Швеции украшают майское дерево — важный культурный ритуал, отражающий пробуждение природы и хранение народных традиций.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Китайское искусство и культура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ценятся каллиграфия и чайные церемонии — выразительные традиции, демонстрирующие глубокое уважение к истории и эстетике народа.
</a:t>
            </a:r>
            <a:endParaRPr lang="en-US" sz="103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народов мира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миграции на языки и народы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Испаноязычное население в США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50 лет число испаноговорящих в США увеличилось более чем на 60 миллионов, что изменило культурный и языковой ландшафт страны.
</a:t>
            </a:r>
            <a:endParaRPr lang="en-US" sz="1099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Турецкая община в Германии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сформировалась крупная туркоязычная диаспора из примерно 3 миллионов человек, влияющая на музыку, кухню и традиции.
</a:t>
            </a:r>
            <a:endParaRPr lang="en-US" sz="1144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культурное 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способствует появлению смешанных традиций, расширяет мультикультурное пространство и помогает обмениваться опытом между народами.
</a:t>
            </a:r>
            <a:endParaRPr lang="en-US" sz="10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Угасание малых языков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30 языков ежегодно исчезают из-за сокращения носителей, что представлены прежде всего коренные и малочисленные народы.
</a:t>
            </a:r>
            <a:endParaRPr lang="en-US" sz="1144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ЮНЕСКО о языках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оценкам ЮНЕСКО, за прошлый век более 400 языков полностью исчезли, уменьшая культурное разнообразие человечества.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глобализации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усиливает влияние крупных языков, таких как английский и китайский, что снижает использование и ценность языков меньшинств.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на грани исчезновения и глобализация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 народов и языков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 ЮНЕСКО разрабатывают программы для поддержки и защиты языков и культур этнических меньшинств по всему миру.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Хартия региональных языков направлена на сохранение языков в образовании, средствах массовой информации и культурных мероприятиях.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день родного языка отмечается 21 февраля и призывает поддерживать и изучать языки своих предков.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языков и культурных традиций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Скандинавии создаются школы для обучения саамским языкам, что помогает сохранить культурное наследие северных народов.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Израиле реализуются проекты по возвращению иврита в повседневную речь, укрепляя национальную идентичность и культурную преемственность.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программы поддерживают языки аборигенов, интегрируя их в школьное обучение и культурную жизнь регионов.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инициативы включают финансирование праздников, книг и фестивалей, стимулируя интерес к родным языкам и традициям.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сохранения культурного и языкового многообразия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народов, языков и государств является богатством планеты, поддержка которого необходима для мира, взаимопонимания и устойчивого развития общества.
</a:t>
            </a:r>
            <a:endParaRPr lang="en-US" sz="33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2026-05-11T00:17:49Z</dcterms:created>
  <dcterms:modified xsi:type="dcterms:W3CDTF">2026-05-11T00:17:49Z</dcterms:modified>
</cp:coreProperties>
</file>