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как 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часть речи, которая выражает чувства, реакции и вежливость.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повторить части речи, лучше понимать живую речь и точнее разбирать тексты. Междометия часто встречаются в диалогах, литературе и переписке, а значит, их важно узнавать и правильно оформлять на письме.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междометия в 7 классе?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междометие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не обозначает предмет, действие или признак и обычно не отвечает на вопросы. Его задача — передать реакцию говорящего на ситуацию, а не сообщить о самом предмете речи.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междометий выражают удивление, радость, страх, боль, досаду, сожаление и восхищение. Поэтому такие слова особенно заметны в эмоциональных репликах и коротких ответах.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побуждением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междометия зовут, торопят, останавливают или подсказывают действие. В речи они звучат как краткий сигнал: эй, ну, тише, марш, что помогает быстро привлечь внимание.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междометиям относят и формы речевого этикета: здравствуйте, спасибо, пожалуйста, до свидания. Они не передают сильных чувств, но помогают поддерживать уважительный тон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междометия звучат в речи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короткие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междометия состоят из одного-двух слогов: ой, ах, эх, уф, эй. Благодаря краткости они мгновенно передают реакцию и не перегружают реплику лишними словами.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эмоциями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тесно связаны с мимикой, жестами и настроением говорящего. Поэтому они особенно выразительны в живом разговоре, где важно не только слово, но и способ его произнесения.
</a:t>
            </a:r>
            <a:endParaRPr lang="en-US" sz="1340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наглядный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междометия понимаются в сцене общения: на лице героя видно удивление, радость или досаду, а короткая реплика сразу становится ясной и эмоционально точной.
</a:t>
            </a:r>
            <a:endParaRPr lang="en-US" sz="1359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интонации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междометие может звучать по-разному: спокойно, резко, испуганно или радостно. Значение меняется в зависимости от громкости голоса, паузы и конкретной ситуации общения.
</a:t>
            </a:r>
            <a:endParaRPr lang="en-US" sz="131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группы междометий по значению и даёт простые примеры для запоминания.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различаются не по форме, а по тому, что именно выражает слово: чувство, призыв или формулу вежливости.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теме «Междометие как часть речи»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междометий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смысловые группы легче всего распознаются в повседневной речи и в учебных текстах.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речи заметны эмоциональные и побудительные междометия; формы вежливости встречаются реже, но остаются важными.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«Междометие»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всего выражают междометия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оттенка может передавать одно и то же междометие «ой» в зависимости от контекста.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короткий звук способен выразить испуг, боль, неожиданность или сожаление. Это делает междометия особенно точным средством передачи мгновенной реакции.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грамматический пример по теме «Междометие»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ситуации к смыслу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междометие связывает эмоцию говорящего с интонацией и пунктуацией.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междометие отличается от других частей речи
</a:t>
            </a:r>
            <a:endParaRPr lang="en-US" sz="2988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не склоняется и не спрягается: у него нет падежей, чисел, времён и родов. Эта неизменяемость помогает отличить его от многих других частей речи.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 называет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существительного, глагола или прилагательного, междометие не обозначает предмет, действие или признак. Оно сразу выражает реакцию, поэтому работает как краткий эмоциональный сигнал.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Выделяется в 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анализе междометие обычно рассматривают отдельно. Его главная роль — передавать чувство, побуждение или формулу вежливости, а не быть названием явления или признаком предмета.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книге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повести герой открывает дверь и внезапно слышит за спиной: «Ах!». Одно короткое слово сразу показывает удивление и напряжение сцены. Без длинных объяснений читатель понимает: в этот момент произошло что-то неожиданное.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комикса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мяч летит в окно, и в облачке появляется: «Ой!». Рядом — поднятые брови и испуганный взгляд. Междометие делает кадр понятным даже без подробного текста и помогает увидеть эмоцию героя.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школьная сцена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линейке ученик получает грамоту, а класс дружно говорит: «Браво!». В таком эпизоде междометие передаёт радость и одобрение, поэтому реплика звучит живо, естественно и очень по-человечески.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живой речи и литературе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случаи постановки знаков препинания после и при выделении междометий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зависит от силы чувства и положения междометия: отдельно оно чаще выделяется, а в составе фразы обычно отделяется запятыми.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правила пунктуации по школьной программе русского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ставятся знаки препинания при междометиях
</a:t>
            </a:r>
            <a:endParaRPr lang="en-US" sz="2763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различаются эти две группы слов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передают звук, который мы слышим в природе, в быту или в действиях предметов: мяу, гав, тик-так, бах. Они не выражают чувства говорящего.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показывают эмоцию, реакцию или побуждение: ах, ой, эй, ура. Их значение связано не со звуком, а с отношением человека к происходящему.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Звукоподражания чаще называют или передают услышанное, а междометия помогают быстро отреагировать на событие. Поэтому они по-разному работают в предложении и в диалоге.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 слух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обычно короткие, яркие и легко запоминаются. Но краткость не делает их одинаковыми: различать их нужно по смыслу, а не только по звучанию.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уроках, переменах и в переписке ученики чаще используют короткие эмоциональные слова, чем длинные реплики.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реакции на неожиданность и радость: они помогают быстро выразить эмоцию без длинного объяснения.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Учебно-иллюстративные примеры школьных реплик, составленные для объяснения темы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речи школьников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Этикетные междометия вежливого общения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приветствия помогают начать разговор спокойно и доброжелательно. В школе и дома они показывают уважение к собеседнику и создают настроенный на общение тон.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благодарности нужны, когда человек получил помощь, внимание или услугу. Короткое спасибо звучит естественно, но при этом подчёркивает воспитанность и внимание к другому.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прощания завершают разговор вежливо и без резкости. Они помогают сохранить дружелюбие даже в короткой встрече, когда времени на длинную беседу нет.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Этикетные междометия не передают сильных чувств, как ах или ой. Их главная задача — поддерживать уважительный, культурный и уместный стиль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слова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признаках междометия и помогает отличать его от других частей речи.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междометия звучат в разговоре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933986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отклик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междометие часто заменяет целую фразу. Одно слово быстро показывает удивление, радость, досаду или испуг, поэтому ответ звучит живо и естественно.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933986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в диалоге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разговоре междометия помогают экономить слова и сразу передавать реакцию. Особенно часто они встречаются в диалогах, репликах и обращениях к собеседнику.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0139" y="1866206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интонации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междометие может звучать мягко, резко или восторженно. Смысл меняется не по написанию, а по тону голоса, громкости и ситуации общения.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0139" y="3292667"/>
            <a:ext cx="3208235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междометий очень краткие: ой, ах, эх, уф, эй. Именно поэтому их легко произнести быстро, а в речи они сразу привлекают внимание.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короткий отклик легко понять по-разному, если меняются контекст и голос говорящего.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услышать нужный оттенок смысла: без неё междометие остаётся неполным по значению.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употребления междометия «ой» в разных речевых ситуациях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междометие меняет смысл в зависимости от интонации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кадре мультфильма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поскользнулся, широко раскрыл глаза и выкрикнул: «Ой!». Через секунду другой персонаж радостно поднял руки: «Ура!». Такие короткие слова делают сцену мгновенно понятной даже без длинного объяснения и помогают показать эмоции через движение и мимику.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комикса
</a:t>
            </a:r>
            <a:pPr algn="ctr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комиксах междометия часто пишут крупно и ярко: «Бах!», «Эй!», «Стоп!». Они усиливают действие, подсказывают интонацию и помогают читателю быстро уловить настроение героя. Даже маленькая реплика может изменить всю сцену.
</a:t>
            </a:r>
            <a:endParaRPr lang="en-US" sz="1165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переписке
</a:t>
            </a:r>
            <a:pPr algn="ctr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сообщении друг может написать: «Ух, как сложно!» или «Вау, получилось!». Короткие реакции экономят время и передают отношение к событию без длинного текста. Поэтому междометия так удобны в живом цифровом общении.
</a:t>
            </a:r>
            <a:endParaRPr lang="en-US" sz="1125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междометия особенно заметны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запомнить, какие слова чаще всего выражают разные смысловые оттенки 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значение может передаваться несколькими словами, поэтому важно запоминать не только форму, но и ситуацию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междометий по значению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по значению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междометии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помогает быстро выразить чувство, побуждение или вежливое обращение. Умение находить его в тексте, понимать значение и правильно оформлять на письме делает речь точнее и выразительнее.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2026-05-28T09:35:38Z</dcterms:created>
  <dcterms:modified xsi:type="dcterms:W3CDTF">2026-05-28T09:35:38Z</dcterms:modified>
</cp:coreProperties>
</file>