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«Анна, не грусти!» Н. Булгакова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Добрая история о грусти, дружбе и тёплой поддержке.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Булгаков и его добрая сказка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Булгаков создал небольшой и понятный детям текст. В нём простые события, знакомые переживания и добрые поступки героев помогают увидеть, как важно сочувствие.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героиня Анна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— девочка с живыми чувствами: она умеет радоваться, но легко расстраивается, если ей обидно или одиноко. Её настроение сразу заметно читателю.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грусть показана очень ясно и естественно, без лишних сложностей. Поэтому легко понять, что Анне особенно нужны внимание, участие и доброе слово.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Анны автор напоминает: детские переживания не бывают пустяками. Даже маленькое огорчение для ребёнка может быть по-настоящему сильным и важным.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всё происходит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Уютная обстановка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связаны с обычной домашней жизнью: разговорами, знакомыми вещами и спокойным бытом. Такая обстановка делает историю тёплой и понятной. Это сразу создаёт ощущение уюта.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каждому ребёнку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иллюстрации подходят мягкие цвета и спокойный свет. Тогда сцена будет выглядеть по-домашнему и подчеркнёт, что герои живут в привычном мире, знакомом младшим школьникам.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Анны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забота помогает справиться с грустью.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6257" y="169100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4157" y="169100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007" y="1714460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чего Анна грустит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может расстроиться, если её задели словом или не поняли. Для ребёнка такая обида кажется очень настоящей и долго не проходит без доброго отклика.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не услышали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грусть появляется, когда ребёнку кажется, что его мнение осталось без внимания. Тогда особенно хочется, чтобы кто-то спокойно выслушал и понял.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переживает не потому, что случилось что-то страшное, а из-за внутреннего волнения. Даже небольшая тревога делает настроение тяжёлым и тихим.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нет поддержки, печаль ощущается сильнее. История показывает, что ребёнку важно чувствовать: он не один, о нём заботятся и его замечают.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Доброта помогает справиться с печалью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внимание и готовность быть рядом. Когда кто-то не отворачивается, а поддерживает, грусть становится тише, а на её месте появляется облегчение.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особенно важны тёплые слова и спокойный тон. Они не решают всё мгновенно, но помогают Анне почувствовать себя в безопасности и немного успокоиться.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не смеются над Анной и не делают вид, будто её переживания пустяковые. Они относятся к её состоянию серьёзно и с уважением.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стараются выслушать девочку, успокоить её и не оставить одну. В такой поддержке особенно ценится простое человеческое участие, а не громкие слова.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маленькие добрые поступки в тексте имеют значение: пожалеть, поддержать, не обидеть словом. Именно из таких мелочей и складывается настоящая забота.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4692" y="2190090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6442" y="2190090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44204" y="2190090"/>
            <a:ext cx="208425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1675"/>
            <a:ext cx="8493000" cy="5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читатель понимает Анну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54075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словам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как Анна говорит, помогает увидеть её состояние. В её речи слышны не капризы, а настоящие чувства, которым нужен отклик и внимание.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880350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настроению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её печальному виду и тихому состоянию читатель легко понимает: девочке не до веселья. Она переживает искренне, и это вызывает сочувствие.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586502" y="2668725"/>
            <a:ext cx="15915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реакции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То, как Анна откликается на события, показывает её тонкую душевную организацию. Благодаря этому становится ясно, что чужие чувства нужно замечать бережно.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звучит мягко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95675" y="2225900"/>
            <a:ext cx="20928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тон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рассказывает историю без грубости и насмешки. Даже когда героине грустно, текст остаётся мягким и доброжелательным. Поэтому чтение не тяжёлое, а тёплое.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649725" y="2225900"/>
            <a:ext cx="2176500" cy="16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надежда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Печаль в рассказе не задерживается надолго. Её сменяют забота и утешение, а вместе с ними приходит надежда. Из-за этого история оставляет светлое чувство.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Анны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 в истории: от грусти к поддержке и спокойствию.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и друзья помогают Анне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Анна грустит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девочка остаётся наедине со своей печалью. Ей особенно важно, чтобы кто-то заметил её настроение и не прошёл мимо.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Рядом появляются близкие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или друзья подходят спокойно и доброжелательно. Их присутствие уже само по себе помогает Анне почувствовать, что она не одна.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Наступает облегчение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внимания и добрых слов тревога становится меньше. Анна успокаивается и снова чувствует тепло, доверие и поддержку.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2150" y="1066510"/>
            <a:ext cx="2797500" cy="2119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1250" y="1153560"/>
            <a:ext cx="2847000" cy="20323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9757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сцена, знакомая каждому ребёнку
</a:t>
            </a:r>
            <a:pPr algn="l" indent="0" marL="0">
              <a:lnSpc>
                <a:spcPct val="100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нет сложных событий, зато есть понятное чувство, которое переживал почти каждый. Когда тебя слушают и жалеют, становится легче, даже если причина огорчения была совсем небольшой.
</a:t>
            </a:r>
            <a:endParaRPr lang="en-US" sz="918" dirty="0"/>
          </a:p>
        </p:txBody>
      </p:sp>
      <p:sp>
        <p:nvSpPr>
          <p:cNvPr id="10" name="Text 2"/>
          <p:cNvSpPr txBox="1"/>
          <p:nvPr/>
        </p:nvSpPr>
        <p:spPr>
          <a:xfrm>
            <a:off x="5349450" y="3389575"/>
            <a:ext cx="1818300" cy="11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Момент, когда печаль уходит
</a:t>
            </a:r>
            <a:pPr algn="l" indent="0" marL="0">
              <a:lnSpc>
                <a:spcPct val="100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трогательно выглядит переход от грусти к спокойствию. В рисунке можно показать Анну с опущенным взглядом, а затем — с более мягким лицом и лёгкой улыбкой после утешения.
</a:t>
            </a:r>
            <a:endParaRPr lang="en-US" sz="986" dirty="0"/>
          </a:p>
        </p:txBody>
      </p:sp>
      <p:sp>
        <p:nvSpPr>
          <p:cNvPr id="11" name="Text 3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запоминается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напоминает, что чужую грусть нельзя высмеивать. Если человек расстроен, важно отнестись к нему бережно и не делать его переживания ещё тяжелее.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слушать внимательнее. Иногда ребёнку не нужны длинные объяснения: достаточно, чтобы его выслушали спокойно, без спешки и лишних замечаний.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особенно ценятся простые добрые поступки. Пожалеть, поддержать, побыть рядом — это не мелочь, а настоящая помощь, которая меняет настроение.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дружба проявляется в заботе. Когда рядом есть добрые люди, трудный момент переживается легче, а на душе становится светлее.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произведение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1675"/>
            <a:ext cx="84798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появляются в тексте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378050"/>
            <a:ext cx="13554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Анна переживает печальный момент. Это чувство сразу задаёт настроение всей истории и помогает понять, что героине нужна поддержка.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135587" y="2378050"/>
            <a:ext cx="13554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к грусти может добавляться обида. Ребёнку бывает больно, если его не услышали или задели неосторожным словом.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930986" y="2378050"/>
            <a:ext cx="13554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может волноваться и чувствовать неуверенность. В такой момент ей особенно важно услышать спокойные и добрые слова.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726361" y="2378050"/>
            <a:ext cx="13554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Облегчение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героиню замечают и утешают, напряжение уменьшается. Она начинает чувствовать себя спокойнее и увереннее.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521736" y="2378050"/>
            <a:ext cx="13554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возвращается светлое настроение. На смену печали приходит улыбка, потому что рядом оказались заботливые люди.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печали к облегчению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доброта помогает Анне пережить трудный момент.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произведения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написан просто и понятно, поэтому его легко читать второкласснику. В нём нет длинных рассуждений, а события развиваются спокойно и ясно.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слова, которые близки детскому опыту: грусть, забота, дружба, утешение. Благодаря этому чувства героев воспринимаются естественно и без лишнего объяснения.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рассказа мягкий и доброжелательный. Даже печальный момент звучит не тяжело, а так, чтобы ребёнок почувствовал надежду и поддержку.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объём помогает не терять нить сюжета. Читатель легко следит за происходящим и быстро понимает, почему Анне становится лучше.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Анны в рисунке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уместно показать её после утешения: лицо становится светлее, плечи расправляются, взгляд теплеет. Контраст между грустью и облегчением делает героиню особенно живой и запоминающейся.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Анну можно изобразить сначала немного опущенной и печальной: с тихим взглядом, мягко сложенными руками и спокойной позой. Такой образ сразу показывает её внутреннее переживание.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истории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становится легче, когда рядом есть внимательные и добрые люди. Даже небольшая поддержка способна помочь пережить огорчение и вернуть спокойствие.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учит замечать чужие чувства. Если кто-то грустит, его нужно выслушать, пожалеть и не отвечать насмешкой или резким словом.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поступки кажутся маленькими, но они очень важны. Именно они делают отношения теплее, а людей — внимательнее и дружелюбнее.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история важна для детей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Н. Булгакова показывает, как важны сочувствие, дружба и простая забота. Он учит замечать печаль другого человека и поддерживать его добрым словом.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2026-05-24T06:22:53Z</dcterms:created>
  <dcterms:modified xsi:type="dcterms:W3CDTF">2026-05-24T06:22:53Z</dcterms:modified>
</cp:coreProperties>
</file>