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район: особенности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центр меняет жизнь быстрее остальных районов.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Центральный район, нужно смотреть не только на карту, но и на людей: их возраст, работу, образование, переезды и жильё.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портрет района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Центральный район
</a:t>
            </a:r>
            <a:endParaRPr lang="en-US" sz="258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обычно занимает наиболее удобную и заметную часть города: рядом находятся главные улицы, площади, остановки и здания, куда ежедневно приезжает много людей.
</a:t>
            </a:r>
            <a:endParaRPr lang="en-US" sz="165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границы часто совпадают с зонами деловой активности и исторической застройки. Здесь особенно много учреждений, магазинов, офисов и мест, где сосредоточена повседневная жизнь.
</a:t>
            </a:r>
            <a:endParaRPr lang="en-US" sz="158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 проходят важные маршруты общественного транспорта. Поэтому именно здесь удобно наблюдать потоки жителей, школьников, работников и гостей города в разное время суток.
</a:t>
            </a:r>
            <a:endParaRPr lang="en-US" sz="1659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района полезно использовать карту и схему улиц. Они помогают увидеть, почему в центре больше движения, плотнее застройка и выше нагрузка на пространство.
</a:t>
            </a:r>
            <a:endParaRPr lang="en-US" sz="1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данных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помогают собрать полную картину о жителях района и сравнить её по нескольким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источник показывает свою часть картины, а вместе они помогают понять состав населения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населения, ЗАГС, школьные опросы, местная статистика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 годам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застройки и новые дома часто меняют число жителей быстрее, чем в других частях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рост обычно связан с новым жильём, рабочими местами и удобным транспортом.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данным местной статистики, 2021–2023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жителей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особенно заметны группы людей разного возраста: рядом живут семьи, школьники, работники и пожилые 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трудоспособных связана с работой, учёбой и удобным расположением 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данным местной статистики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помогает заметить особенности заселения: в центре чаще живут и работают люди, связанные с учёбой, услугами и длительным проживанием.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преобладание женщин часто заметно в районах с большой долей взрослых и пожилых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данным местной статистики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 жителей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учебных заведений и офисов часто повышает долю людей с более высоким уровнем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рядом вузов, колледжей и офисов, тем выше доля жителей, чья работа связана с образованием и квалификацией.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данным местной статистики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9249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занятости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много людей работает в администрации, банках, офисах и учреждениях. Такие места требуют постоянного общения, точности и умения быстро решать повседневные задачи.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офисы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кафе и сервисные точки создают больше рабочих мест, чем заводы. Поэтому в районе заметны продавцы, кассиры, администраторы, повара и сотрудники доставки.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услуги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школах, колледжах, библиотеках и музеях работают учителя, воспитатели, библиотекари и экскурсоводы. Эти профессии особенно важны там, где много детей и посетителей.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культура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Поликлиники, больницы и аптеки делают район удобным для жизни, а также дают работу врачам, медсёстрам, фармацевтам и сотрудникам регистратуры.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помощь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семей и условия жизни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семейные модели чаще встречаются в центральной части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семей связан с жильём, близостью школ и возможностью быстро добираться до работы или учёбы.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наблюдения, данные местной статистики
</a:t>
            </a:r>
            <a:endParaRPr lang="en-US" sz="15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притока и оттока жителей в центре города по школьным наблюдениям и местным данным
</a:t>
            </a:r>
            <a:endParaRPr lang="en-US" sz="13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 отток населения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притока и оттока жителей можно разделить по данным опросов и наблюдений в районе
</a:t>
            </a:r>
            <a:endParaRPr lang="en-US" sz="14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центральном районе рядом живут люди с разными семейными историями, поэтому на улицах слышны разные языки и заметны привычки нескольких культур.
</a:t>
            </a:r>
            <a:endParaRPr lang="en-US" sz="1733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часто можно увидеть магазины с разной кухней, блюда на праздниках и элементы национального костюма, если город многонациональный.
</a:t>
            </a:r>
            <a:endParaRPr lang="en-US" sz="1731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через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праздники, библиотечные встречи и городские фестивали помогают знакомиться с традициями соседей и учат уважению к различиям.
</a:t>
            </a:r>
            <a:endParaRPr lang="en-US" sz="1751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важно понимать, что культурное разнообразие делает район интереснее, а совместные дела помогают людям жить дружно.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жильё выбирают жители
</a:t>
            </a:r>
            <a:endParaRPr lang="en-US" sz="3016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жители обращают внимание на расположение дома: рядом ли школа, остановка и магазины. Чем удобнее место, тем чаще его выбирают семьи с детьми и работающие взрослые.
</a:t>
            </a:r>
            <a:endParaRPr lang="en-US" sz="170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тип дома. Старый фонд подходит тем, кто ценит исторические улицы и привычную среду, а обновлённые дома и новостройки привлекают тех, кому важны комфорт и ремонт.
</a:t>
            </a:r>
            <a:endParaRPr lang="en-US" sz="1702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селится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влияет цена и размер квартиры. В центре часто живут одинокие люди, студенты, молодые специалисты и небольшие семьи, потому что просторное жильё здесь стоит дороже.
</a:t>
            </a:r>
            <a:endParaRPr lang="en-US" sz="17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повседневная жизнь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услуги расположены особенно близко друг к другу, поэтому жители тратят меньше времени на повседневные дела, но чаще сталкиваются с высокой нагрузкой на улицы.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учреждений делает жизнь удобной, но усиливает поток людей и 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местная карта объектов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жители передвигаются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передвижений составлена по типичным маршрутам и транспортной сети центральной части города
</a:t>
            </a:r>
            <a:endParaRPr lang="en-US" sz="13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другие районы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район влияет на повседневную жизнь и состав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компактнее, активнее и удобнее по услугам, а спальные районы обычно просторнее и тише.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карте города и школьным наблюдениям
</a:t>
            </a:r>
            <a:endParaRPr lang="en-US" sz="15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750" y="1584875"/>
            <a:ext cx="3142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27595"/>
            <a:ext cx="521700" cy="417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Плюсы, проблемы и мини-кейсы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обычно легче найти работу рядом с домом, а также пользоваться библиотеками, музеями, кружками и поликлиниками без долгих поездок.
</a:t>
            </a:r>
            <a:endParaRPr lang="en-US" sz="131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маршруты, пересадки и короткие пешие пути делают центр доступным, особенно для школьников, студентов и тех, кто ездит каждый день.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Дороговизна и теснота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ценой жилья, шумом и плотным движением на улицах, где часто не хватает свободного пространства и дворов.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из центра тратит меньше времени на дорогу, но может жить в доме рядом с шумной улицей и оживлённым перекрёстком.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 маленьким ребёнком иногда переезжает в более тихий район, потому что там дешевле квартира, больше дворов и спокойнее вечером.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и подводим итоги
</a:t>
            </a:r>
            <a:endParaRPr lang="en-US" sz="3134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Подумай: почему в центре выше плотность населения? Ответ связан с работой, транспортом, услугами и тем, что здесь меньше свободной территории для застройки.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центральном районе часто живут взрослые люди и пожилые жители? На это влияют структура жилья, доступность сервисов и привычный образ жизни.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выбор квартиры? Если рядом остановка или станция, дорога до школы и работы становится короче и удобнее.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центр привлекает удобством и возможностями, но требует аккуратного развития, чтобы сохранять комфорт для жителей разного возраста.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отличается плотной застройкой, разнообразной занятостью и активным движением людей. Его особенности лучше всего видны через миграции, жильё, транспорт и доступность услуг, подтверждённые статистикой и наблюдениями.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2026-07-27T01:25:22Z</dcterms:created>
  <dcterms:modified xsi:type="dcterms:W3CDTF">2026-07-27T01:25:22Z</dcterms:modified>
</cp:coreProperties>
</file>