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семестр: школьный английский для 6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школе, уроках и новом расписании по-английски.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059" y="182500"/>
            <a:ext cx="3337082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повторять школьную лексику в новом семестре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семестра английский помогает быстро вернуться к знакомым словам и добавить новые: предметы, дни недели, школьные вещи и короткие фразы для урока.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730" y="171493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043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681" y="16914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57994" y="1691475"/>
            <a:ext cx="208425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английские слова по теме школы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school, classroom, teacher и pupil помогают назвать место, людей и саму учебную обстановку. Без них трудно описать обычный день в школе на английском языке.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расписание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lesson, subject, timetable и homework нужна, чтобы говорить о занятиях, узнавать расписание и объяснять, что задали на дом. Эти слова часто встречаются в коротких ответах.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Exercise book, textbook, pencil case, ruler, pen и diary описывают вещи, которые ученик использует каждый день. Такие слова легко включать в простые фразы о подготовке к уроку.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English, Maths, Russian, History, Geography, Science, Art, Music и PE помогают называть уроки по расписанию. С ними удобно строить предложения о том, когда проходит тот или иной предмет.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лучше запоминаются в коротких предложениях: I have English on Monday. My favourite subject is Maths. We have a new timetable this term. Так лексика сразу становится полезной.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 когда они обычно бывают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предметами и днями недели помогает быстро строить простые предложения о расписании.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легко соединяются с названиями предметов, поэтому расписание можно описывать короткими и понятными предложениями.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School English, 6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 школьном портфеле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вещи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портфеле обычно лежат schoolbag, textbooks, exercise books, pencil case, pens, pencils и diary. Эти слова особенно важны в начале семестра, когда нужно быстро собрать всё к уроку.
</a:t>
            </a:r>
            <a:endParaRPr lang="en-US" sz="954" dirty="0"/>
          </a:p>
        </p:txBody>
      </p:sp>
      <p:sp>
        <p:nvSpPr>
          <p:cNvPr id="12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на уроке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занятии часто нужны ruler, eraser и sharpener. Такие предметы помогают выполнять упражнения аккуратно и без лишних остановок, поэтому полезно помнить их английские названия заранее.
</a:t>
            </a:r>
            <a:endParaRPr lang="en-US" sz="954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общения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выражения I have my pencil case, I need my ruler и My diary is in my bag помогают говорить о своих вещах быстро и понятно, без длинных объяснений.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слова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связать предмет с реальной вещью в рюкзаке, слово запоминается быстрее. Полезно проговаривать названия вслух и показывать на нужный предмет, когда он есть рядом.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школьных принадлежностей нужна не только для списка вещей, но и для повседневных ответов на уроке. Она делает речь ученика более точной и уверенной.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школьные действия чаще всего встречаются на уроке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урока английского связан с действиями, которые ученики выполняют почти каждый день: слушают, читают, пишут и отвечают.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действия — listening, writing и speaking; они поддерживают почти каждый этап урока и формируют активное использование языка.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типичных учебных действий на уроке английского языка для 6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подготовиться к новому уроку английского языка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подготовка начинается дома и продолжается в классе.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начала учебного года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58917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любимом предмете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your favourite subject? и I like English. Эти фразы помогают быстро начать разговор на уроке и коротко рассказать о своих предпочтениях без сложных предложений.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9" y="1358917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своём 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in Grade 6. We have a new timetable. Такие выражения удобно использовать, когда нужно представить себя или рассказать, как устроено обучение в новом семестре.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557220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understand. Can you help me? Эти короткие реплики полезны, если задание кажется трудным. Они звучат вежливо и помогают не теряться на уроке.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9" y="2557220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школьных вещах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are my books. Эта фраза подходит, когда нужно показать учебные принадлежности или ответить на вопрос учителя. Она простая, но очень полезная в классе.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85600" y="3755524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 классе лучше всего работают короткие вопросы и ответы из одного-двух предложений. Они помогают говорить уверенно и не перегружать речь лишними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знакомых и новых английских выражений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простые слова переходят в более точные выражения для школьного общения.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семестр расширяет знакомые слова: речь становится точнее, а ответы — длиннее и полезнее для учебных ситуаций.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School English, 6 класс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работа в паре и в группе на английском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pair work
</a:t>
            </a:r>
            <a:pPr algn="l" indent="0" marL="0">
              <a:lnSpc>
                <a:spcPct val="80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Pair work — это работа вдвоём, когда ученики читают, отвечают и проверяют друг друга. Такой формат помогает говорить чаще и чувствовать себя увереннее в коротком диалоге.
</a:t>
            </a:r>
            <a:endParaRPr lang="en-US" sz="975" dirty="0"/>
          </a:p>
        </p:txBody>
      </p:sp>
      <p:sp>
        <p:nvSpPr>
          <p:cNvPr id="12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group work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Group work объединяет трёх или больше учеников. В группе удобно распределять роли, обсуждать ответ и слушать мнение партнёров, не боясь сделать ошибку.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часто встречаются partner, group, turn, answer, ask и listen. Эти слова помогают понять инструкцию и быстро включиться в совместную работу на уроке.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Your turn. Let’s read together. I think the answer is… Такие фразы делают общение простым и естественным. Они помогают поддерживать разговор без длинных объяснений.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 и группе развивает разговорные навыки, учит слушать других и быстрее запоминать новые слова. Поэтому такие задания особенно полезны на уроке английского.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общения на уроке английского языка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Поднимай руку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поднимайте руку и дождитесь разрешения говорить. Так урок проходит спокойно, а учитель успевает услышать каждого ученика и дать понятную обратную связь.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251515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внимательно
</a:t>
            </a:r>
            <a:pPr algn="l" indent="0" marL="0">
              <a:lnSpc>
                <a:spcPct val="80000"/>
              </a:lnSpc>
              <a:buNone/>
            </a:pPr>
            <a:r>
              <a:rPr lang="en-US" sz="8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говорит учитель или одноклассник, не отвлекайтесь и не перебивайте. Внимательное слушание помогает понять задание, повторить новую фразу и правильно выполнить упражнение.
</a:t>
            </a:r>
            <a:endParaRPr lang="en-US" sz="815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ясно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Отвечайте коротко и чётко, не торопясь. Понятная речь важнее скорости: так легче произносить новые слова, а одноклассникам проще понять ваш ответ.
</a:t>
            </a:r>
            <a:endParaRPr lang="en-US" sz="950" dirty="0"/>
          </a:p>
        </p:txBody>
      </p:sp>
      <p:sp>
        <p:nvSpPr>
          <p:cNvPr id="13" name="Text 5"/>
          <p:cNvSpPr txBox="1"/>
          <p:nvPr/>
        </p:nvSpPr>
        <p:spPr>
          <a:xfrm>
            <a:off x="251515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 ошибки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на уроке английского — это часть обучения, а не повод для смущения. Спокойное отношение помогает пробовать снова, исправлять себя и запоминать правильный вариант.
</a:t>
            </a:r>
            <a:endParaRPr lang="en-US" sz="845" dirty="0"/>
          </a:p>
        </p:txBody>
      </p:sp>
      <p:sp>
        <p:nvSpPr>
          <p:cNvPr id="14" name="Text 6"/>
          <p:cNvSpPr txBox="1"/>
          <p:nvPr/>
        </p:nvSpPr>
        <p:spPr>
          <a:xfrm>
            <a:off x="4665275" y="31625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 вежливо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непонятно, используйте простые фразы: Sorry, I don’t know. Please repeat. Could you say it again? Вежливая просьба помогает получить помощь без лишнего напряжения.
</a:t>
            </a:r>
            <a:endParaRPr lang="en-US" sz="8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понимать английскую речь на уроке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самих факторов, важны регулярность и спокойный темп работы: чем чаще ученик слышит и использует слова, тем быстрее узнаёт их в речи.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помогают внимание, практика и слушание учителя; ключевые слова и картинки поддерживают понимание, но работают лучше вместе.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содержанию урока и учебной логике, без количественных измерений; 2025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задание по английскому кажется трудным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учеников 6 класса при выполнении заданий на уроке английского языка.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882" y="21911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357" y="21911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4107" y="2204008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0202" y="21911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4127" y="2191175"/>
            <a:ext cx="208425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в начале семестра на уроке английского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написании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по теме школы часто пишутся с ошибками, особенно если их давно не повторяли. Полезно сверять написание с образцом и проговаривать слово вслух.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каникул знакомая лексика вспоминается не сразу. Регулярное повторение школьных слов помогает быстрее вернуться в учебный ритм и увереннее отвечать на уроке.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Неуверенность при чтении появляется, когда текст кажется длинным или в нём есть незнакомые слова. Помогают медленный темп, повторное чтение и выделение знакомых слов.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года часто путают место подлежащего, глагола и дополнения. Короткие модели предложений и образцы из учебника помогают быстрее выстроить правильную фразу.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упражнений может занимать больше времени, если нужно вспомнить слова и правила одновременно. Постепенная тренировка делает работу спокойнее и точнее без лишнего напряжения.
</a:t>
            </a:r>
            <a:endParaRPr lang="en-US" sz="97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мешающие привычки при изучении английского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действия помогают учиться стабильнее, а какие замедляют прогресс в начале нового семестра.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маленькие регулярные шаги: они укрепляют память, снижают тревогу и делают ответы точнее. Нерегулярные усилия дают слабый и нестабильный результат.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«School English» для 6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6637" y="-150"/>
            <a:ext cx="373037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сохранять силы и внимание во время школьных занятий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режим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и вода помогают сохранять внимание на уроках. Когда организм не устал, легче запоминать новые слова, слушать объяснение и быстро включаться в работу.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
</a:t>
            </a:r>
            <a:pPr algn="l" indent="0" marL="0">
              <a:lnSpc>
                <a:spcPct val="8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урока полезно ненадолго менять вид деятельности: после чтения перейти к письму, затем к устному ответу. Такая смена поддерживает концентрацию и снижает утомление.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для глаз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перерыв между заданиями помогает снять напряжение, особенно если долго читать или писать. Несколько секунд отдыха позволяют вернуться к тексту спокойнее и внимательнее.
</a:t>
            </a:r>
            <a:endParaRPr lang="en-US" sz="95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темп
</a:t>
            </a:r>
            <a:pPr algn="l" indent="0" marL="0">
              <a:lnSpc>
                <a:spcPct val="80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не спешит, он реже пропускает слова и лучше понимает задания. Ровный темп работы особенно полезен при изучении новой лексики и повторении знакомых выражений.
</a:t>
            </a:r>
            <a:endParaRPr lang="en-US" sz="9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учебные занятия в новой четверти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четверти больше повторяются слова, правила и образцы. Затем растёт число новых тем, а позже увеличивается доля контрольных и небольших проектов.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Равномерная подготовка сглаживает нагрузку: если заниматься понемногу каждую неделю, легче справляться и с новыми темами, и с проверочными работами.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учебной нагрузки по неделям составлена по логике школьного курса; 2025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цель удобна тем, что её легко проверить. Такой объём помогает запоминать слова, не откладывать повторение и сохранять уверенность в начале семестра.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рекомендация для учащихся 6 класса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3–5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новых слов в неделю достаточно, чтобы учить английский без перегрузки и видеть устойчивый прогресс.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отслеживать свой прогресс по английскому языку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для ученика 6 класса в течение одной учебной недели.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семестр в 6 классе: главный ориентир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семестр становится понятнее, когда школьная лексика, расписание, действия на уроке и вежливые фразы используются регулярно. Маленькие ежедневные шаги помогают говорить увереннее и учиться спокойнее.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2026-05-30T16:48:24Z</dcterms:created>
  <dcterms:modified xsi:type="dcterms:W3CDTF">2026-05-30T16:48:24Z</dcterms:modified>
</cp:coreProperties>
</file>