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Субтропики: тёплая природная зона у моря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лето долгое, а зима почти не кусается?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прячутся тёплые края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занимают узкую полосу Земли между жаркими тропиками и более прохладными умеренными широтами. Здесь особенно заметны влияние моря, гор, солнца и ветров — именно они создают мягкий, яркий и очень живой мир природы.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субтропиков: тепло почти круглый год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25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сезон в субтропиках обычно длинный и жаркий. Во многих местах температура поднимается выше +25 °C, поэтому растения успевают хорошо расти и долго оставаться зелёными.
</a:t>
            </a:r>
            <a:endParaRPr lang="en-US" sz="924" dirty="0"/>
          </a:p>
        </p:txBody>
      </p:sp>
      <p:sp>
        <p:nvSpPr>
          <p:cNvPr id="13" name="Text 3"/>
          <p:cNvSpPr txBox="1"/>
          <p:nvPr/>
        </p:nvSpPr>
        <p:spPr>
          <a:xfrm>
            <a:off x="1949816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зима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здесь короткая и сравнительно тёплая. Сильные морозы случаются редко, а снег во многих районах почти не лежит, словно зима решила прийти в гости ненадолго.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720361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по сезону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субтропиках дожди выпадают зимой или распределяются почти равномерно в течение года. Влажность помогает почве не пересыхать и поддерживает рост деревьев, кустарников и трав.
</a:t>
            </a:r>
            <a:endParaRPr lang="en-US" sz="924" dirty="0"/>
          </a:p>
        </p:txBody>
      </p:sp>
      <p:sp>
        <p:nvSpPr>
          <p:cNvPr id="15" name="Text 5"/>
          <p:cNvSpPr txBox="1"/>
          <p:nvPr/>
        </p:nvSpPr>
        <p:spPr>
          <a:xfrm>
            <a:off x="5490908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Солнца в этой зоне очень много, поэтому свет и тепло почти не покидают её. Такой климат создаёт хорошие условия для долгого цветения, созревания плодов и богатой зелени.
</a:t>
            </a:r>
            <a:endParaRPr lang="en-US" sz="973" dirty="0"/>
          </a:p>
        </p:txBody>
      </p:sp>
      <p:sp>
        <p:nvSpPr>
          <p:cNvPr id="16" name="Text 6"/>
          <p:cNvSpPr txBox="1"/>
          <p:nvPr/>
        </p:nvSpPr>
        <p:spPr>
          <a:xfrm>
            <a:off x="7262571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для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и мягкая зима делают субтропики особенно благоприятными для живых организмов. Здесь природа не спешит отдыхать и работает почти весь год, как трудолюбивый садовник.
</a:t>
            </a:r>
            <a:endParaRPr lang="en-US" sz="9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 карте есть субтропики
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160305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берегов морей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субтропики тянутся вдоль морских побережий. Вода смягчает летнюю жару и не даёт зиме стать слишком холодной, поэтому климат здесь получается более ровным и приятным.
</a:t>
            </a:r>
            <a:endParaRPr lang="en-US" sz="971" dirty="0"/>
          </a:p>
        </p:txBody>
      </p:sp>
      <p:sp>
        <p:nvSpPr>
          <p:cNvPr id="14" name="Text 3"/>
          <p:cNvSpPr txBox="1"/>
          <p:nvPr/>
        </p:nvSpPr>
        <p:spPr>
          <a:xfrm>
            <a:off x="180008" y="229779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Черноморское побережье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субтропики есть на Черноморском побережье Кавказа. Это небольшой, но очень тёплый участок страны, где рядом находятся море, горы и зелёные города.
</a:t>
            </a:r>
            <a:endParaRPr lang="en-US" sz="971" dirty="0"/>
          </a:p>
        </p:txBody>
      </p:sp>
      <p:sp>
        <p:nvSpPr>
          <p:cNvPr id="15" name="Text 4"/>
          <p:cNvSpPr txBox="1"/>
          <p:nvPr/>
        </p:nvSpPr>
        <p:spPr>
          <a:xfrm>
            <a:off x="180008" y="299253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Средиземноморье и Азия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районы встречаются в Средиземноморье и на юге Китая. Там природа особенно зависит от ветров, влажности воздуха и количества осадков, которые меняются по сезонам.
</a:t>
            </a:r>
            <a:endParaRPr lang="en-US" sz="971" dirty="0"/>
          </a:p>
        </p:txBody>
      </p:sp>
      <p:sp>
        <p:nvSpPr>
          <p:cNvPr id="16" name="Text 5"/>
          <p:cNvSpPr txBox="1"/>
          <p:nvPr/>
        </p:nvSpPr>
        <p:spPr>
          <a:xfrm>
            <a:off x="180008" y="3687273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Америки и 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Субтропические области есть в Калифорнии, в Чили и на юге Африки. Эти места находятся далеко друг от друга, но климат у них похожий, потому что они лежат в близких широтах.
</a:t>
            </a:r>
            <a:endParaRPr lang="en-US" sz="971" dirty="0"/>
          </a:p>
        </p:txBody>
      </p:sp>
      <p:sp>
        <p:nvSpPr>
          <p:cNvPr id="17" name="Text 6"/>
          <p:cNvSpPr txBox="1"/>
          <p:nvPr/>
        </p:nvSpPr>
        <p:spPr>
          <a:xfrm>
            <a:off x="180008" y="4382005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юго-востоке Австралии субтропики тоже встречаются у моря. На карте такие зоны часто выглядят как узкие полосы вдоль берега, где вода помогает природе оставаться мягкой и зелёной.
</a:t>
            </a:r>
            <a:endParaRPr lang="en-US" sz="9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субтропиков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5258404" y="11742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субтропики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влажных субтропиках дожди идут часто, а воздух остаётся тёплым и сырым. Здесь хорошо растут густые леса, а зелень выглядит такой пышной, будто её каждый день поливает невидимый помощник.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5258411" y="20754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субтропики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сухих субтропиках лето жарче и суше, поэтому растениям приходится беречь влагу. У них бывают мелкие или плотные листья, чтобы пережить долгие тёплые дни без лишней потери воды.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5258411" y="2985038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разные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этими видами связана с близостью океана, направлением ветров и количеством осадков. Где влаги больше, там природа гуще и зеленее, а где её меньше — там растения становятся выносливее.
</a:t>
            </a:r>
            <a:endParaRPr lang="en-US" sz="10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113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3525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7556" y="1768975"/>
            <a:ext cx="230737" cy="263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73431" y="1768975"/>
            <a:ext cx="230737" cy="263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субтропиков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Кипарисы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кипарисы делают субтропические пейзажи стройными и узнаваемыми. Они хорошо переносят тёплый климат и часто украшают парки, аллеи и улицы у моря.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Магнолии и лавры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магнолий и лавров листья плотные и блестящие, поэтому они меньше теряют влагу. Такие растения выглядят нарядно и могут долго оставаться зелёными.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Чайный куст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Чайный куст любит тепло и влажность, поэтому в субтропиках чувствует себя особенно хорошо. Его выращивают на плантациях, где заботливо собирают листья для чая.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Цитрусовые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Лимоны, апельсины и мандарины любят мягкую зиму и много солнца. Их плоды созревают в тёплое время года и радуют людей ярким вкусом и ароматом.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Инжир и гранат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Инжир и гранат хорошо растут там, где лето долгое, а зима не слишком холодная. Эти растения дают сочные плоды и делают субтропики особенно богатой природной зоной.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и вкусные плоды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сад у моря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субтропиках сады тянутся до самого горизонта, будто зелёное море на суше. На ветках зреют лимоны, апельсины, мандарины и хурма, а воздух наполнен тёплым запахом листьев и фруктов.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Плантация, где всё растёт неспешно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чайных и плодовых плантациях люди собирают урожай в тёплую погоду почти без спешки. Мягкая зима помогает деревьям не замерзать, поэтому фрукты успевают налиться соком и вкусом.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субтропиков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0004" y="1794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в прохладу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звери и птицы в субтропиках выходят на поиски пищи утром и вечером, когда солнце не так жарит. Днём они прячутся в тени или густых зарослях.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0011" y="292220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прятаться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Ящерицы, черепахи и некоторые мелкие животные спасаются от жары под камнями, в норах и среди кустов. Так они сохраняют прохладу и не тратят лишние силы.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80011" y="405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зоне живут шакалы, лисы, обезьяны и многие птицы. Тёплый климат и разнообразная растительность помогают животным находить корм, укрытие и удобные места для жизни.
</a:t>
            </a:r>
            <a:endParaRPr lang="en-US" sz="10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широтном поясе тёплый воздух и вода вместе создают мягкий климат, удобный для зелёных садов, лесов и людей.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30–40°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широты — это пояс, где субтропики чаще всего тянутся вдоль морей и океанов.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влияет на природу субтропиков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тепло и солнце меняют жизнь растений, животных и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субтропики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у моря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море и мягкий климат делают субтропики удобными для курортов. Люди приезжают сюда купаться, гулять по набережным и отдыхать среди зелёных деревьев почти круглый год.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и плантации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плодородных землях выращивают виноград, цитрусовые, чай и другие культуры. Долгое тёплое лето помогает растениям расти, а мягкая зима защищает их от сильных морозов.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 строят порты, через которые перевозят грузы и принимают корабли. Вдоль берега растут города, где людям удобно жить, работать и любоваться морскими видами.
</a:t>
            </a:r>
            <a:endParaRPr lang="en-US" sz="1011" dirty="0"/>
          </a:p>
        </p:txBody>
      </p:sp>
      <p:sp>
        <p:nvSpPr>
          <p:cNvPr id="13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субтропических городах много парков, аллей и садовых растений. Они украшают улицы, дают тень в жаркий день и делают воздух более свежим и приятным.
</a:t>
            </a:r>
            <a:endParaRPr lang="en-US" sz="101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7127"/>
            <a:ext cx="4275900" cy="1657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980" y="3007127"/>
            <a:ext cx="4275900" cy="1657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море и тёплые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России есть очень узкая полоса субтропиков у Чёрного моря. Здесь зима мягкая, а снег выпадает нечасто. Морской воздух приносит влагу, поэтому берега остаются зелёными даже в холодный сезон.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687975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Пальмы в российском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Сочи, Адлере и Геленджике можно увидеть пальмы, кипарисы и магнолии. Они растут на улицах, в парках и у домов, словно хотят устроить людям вечное лето. Эти растения стали настоящим украшением побережья.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России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31" y="1478850"/>
            <a:ext cx="230737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006" y="3230225"/>
            <a:ext cx="230737" cy="26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498300"/>
            <a:ext cx="252900" cy="22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2156" y="3230225"/>
            <a:ext cx="230737" cy="263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угрожает природе субтропиков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жаркую и сухую погоду огонь быстро распространяется по траве и лесу. Пожары уничтожают растения, пугают животных и оставляют землю без защиты от солнца и ветра.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люди убирают слишком много деревьев, животные теряют укрытия и пищу. Почва начинает быстрее разрушаться, а зелёные склоны превращаются в пустые и скучные места.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долго нет дождя, реки мелеют, а почва становится сухой и твёрдой. Растениям не хватает влаги, и им труднее цвести, плодоносить и сохранять зелёные листья.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 берегу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стекло и другие отходы портят море и пляжи. Они вредят рыбам, птицам и морским животным, а красивое побережье теряет свой ухоженный вид.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охраняют субтропики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заповедники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природа живёт почти без вмешательства человека. Там охраняют редкие растения и животных, а учёные наблюдают за ними, не нарушая их привычную жизнь.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Открывают национальные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помогают сохранить красивые места для людей и природы. Здесь можно гулять по тропам, но нужно бережно относиться к растениям, животным и чистоте.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Сажают ботанические сады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ботанических садах выращивают и изучают разные растения субтропиков. Это помогает сохранить редкие виды, а ещё показывает детям и взрослым, как богата эта зона.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Следят за чистотой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убирают мусор, берегут воду и не вредят почве. Чем чище воздух, море и земля, тем лучше чувствуют себя растения, животные и сами люди.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субтропиках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Зелень круглый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деревья и кустарники в субтропиках не сбрасывают листья на зиму. Поэтому даже в холодный сезон здесь много зелени, будто природа забыла про календарь.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— редкий гость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субтропических местах снег выпадает очень редко. Если он всё же появляется, люди и растения встречают его как необычного гостя, который быстро уходит.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смягчает погоду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море помогает воздуху оставаться мягким и влажным. Из-за этого лето не бывает слишком резким, а растения получают больше условий для роста и цветения.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по саду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районе могут расти пальмы, цитрусовые и чайные кусты. Такое соседство кажется удивительным, но тёплый климат помогает им дружно жить рядом.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субтропики любят туристы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любят приходить на пляжи и набережные, где слышен шум волн и дует приятный ветер. Здесь можно купаться, гулять и смотреть на море почти без спешки. Даже обычный день кажется маленьким праздником.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аллеи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субтропиках много тенистых аллей, парков и садов. В жаркий день в них приятно прятаться от солнца, а вокруг всё утопает в зелени. Такие места особенно нравятся семьям с детьми.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рядом с морем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чудо субтропиков — горы, которые часто видны совсем рядом с берегом. Туристы могут за один день увидеть и морской простор, и зелёные склоны, и уютные курортные улицы. Такое сочетание запоминается надолго.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тёплого климата к богатому урожаю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тепло и мягкая зима помогают растениям быстрее расти и приносить плоды.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субтропики отличаются от других зон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Теплее умеренной зоны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заметно теплее, чем умеренные широты. Здесь лето длиннее, а зима мягче, поэтому растения успевают расти почти без долгого перерыва.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Прохладнее тропиков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тропиками в субтропиках не так жарко круглый год. Это делает природу более спокойной и позволяет жить рядом разным видам растений.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зелени, чем в степях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часто не хватает влаги, а в субтропиках зелени больше. Здесь легче встретить сады, парки и густые кустарники, чем большие сухие пространства.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так влажно, как в лесах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не такие сырые, как тропические леса. Поэтому здесь сочетаются влажные и более сухие участки, а природа выглядит особенно разнообразной.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субтропиках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находятся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лежат между жаркими тропиками и более прохладными умеренными широтами. Это переходная зона, поэтому её природа соединяет черты сразу нескольких природных областей.
</a:t>
            </a:r>
            <a:endParaRPr lang="en-US" sz="1005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здесь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субтропиках лето долгое и тёплое, а зима мягкая. Сильные морозы случаются редко, поэтому растения могут расти дольше и не бояться резкого холода.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растения и плоды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растут вечнозелёные деревья, кустарники и садовые культуры. Субтропики особенно известны фруктами, чаем и красивыми зелёными парками, которые радуют глаз.
</a:t>
            </a:r>
            <a:endParaRPr lang="en-US" sz="1011" dirty="0"/>
          </a:p>
        </p:txBody>
      </p:sp>
      <p:sp>
        <p:nvSpPr>
          <p:cNvPr id="13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ценят субтропики за урожай, отдых у моря и красивую природу. Эта зона показывает, как климат влияет на жизнь растений, животных и человека.
</a:t>
            </a:r>
            <a:endParaRPr lang="en-US" sz="10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Субтропики: тёплая зона, которую нужно беречь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дарят людям море, зелень, фрукты и отдых, но без заботы эта красота легко исчезнет. Беречь природу здесь важно так же, как любоваться ею.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2026-05-26T10:23:52Z</dcterms:created>
  <dcterms:modified xsi:type="dcterms:W3CDTF">2026-05-26T10:23:52Z</dcterms:modified>
</cp:coreProperties>
</file>