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система: комплекс тел общего происхождения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образовалась из общего газопылевого облака около 4,6 млрд лет назад.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понимания Солнечной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небесных тел началось в древних цивилизациях, а переход к гелиоцентрической модели изменил астрономию. Космические миссии XX–XXI веков расширили знания о структуре системы.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Солнце содержит более 99% всей массы, создавая гравитационное ядро системы.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части Солнечной системы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планет с разнообразными характеристиками вращаются вокруг Солнца по своим орбитам.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и многочисленные малые тела, включая астероиды и кометы, дополняют системный состав.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Межпланетная пыль и метеороиды присутствуют повсюду, влияя на динамику и состав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планеты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— Меркурий, Венера, Земля и Марс — расположены ближе к Солнцу и имеют твердую кору.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планеты — Юпитер, Сатурн, Уран и Нептун — газовые и ледяные гиганты за поясом астероидов.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размер планет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значительно превосходят по размеру земные планеты, что отражает разные процессы формирования.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диаметрах указывает на различие в составе и условиях формирования внутренних и внешних планет.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Первоначальное облако состояло из водорода, гелия и примесей в виде льда, пыли и органических веществ.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Гравитационный коллапс привёл к формированию горячего протосолнца в центре и вращающегося диска вокруг него.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Физико-химические процессы внутри облака заложили основы химического состава будущих планет и малых тел.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газопылевого облака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аккреции планет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пылинок к планетезималям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протопланетном диске мелкие частицы пыли сталкивались и слипались, формируя первичные тела — планетезимали. Этот начальный этап был ключевым для создания основы планет.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объединение протопланет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планетезимали притягивали друг друга за счёт гравитации, образуя протопланеты. Этот процесс продолжался, пока не сформировались крупные планетарные тела.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293909"/>
            <a:ext cx="5426700" cy="11092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планетных групп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разницу в составе между земной группой и газовыми гигантами, отражая их происхождение и условия формирования.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состава связано с расстоянием от Солнца и условиями конденсации веществ в ранней системе.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формирования Солнечной системы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в становлении системы согласно научным исследованиям.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анализы метеоритов и пород Луны и Земли выявляют схожие составы, указывающие на общий материал источника.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и химический состав планет и малых тел подтверждает происхождение всего вещества из единого газопылевого облака.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 показывает одновременную эпоху формирования большинства тел системы, отражая единую эволюцию.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общего происхождения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различных объектов Солнечной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 с высоким уровнем точности позволяет выделить единый временной интервал формирования всех основных тел системы.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возраста подтверждает одновременное возникновение и общий источник материальной основы Солнечной системы.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радиометрии,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астероидов: ключ к пониманию протопланетной среды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доля и разнообразие астероидов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содержит миллионы мелких объектов, масса которых составляет около 4% массы Луны. Эти тела представляют собой остатки первичного вещества, не слипающегося в планету из-за гравитационного влияния Юпитера.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состав и история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химического и изотопного состава астероидов показывает близость их материала к формированию солнечного протопланетного диска, отражая условия и процессы начала эволюции Солнечной 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образовались на окраинах системы и сохранили примесь летучих веществ, указывая на химические условия раннего протопланетного облака.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 метеороиды — ключ к ранней истории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Метеороиды включают разнообразные по составу частицы, влияя на понимание происхождения органики и воды на планетах земной группы.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ледяных тел позволяет реконструировать температурный режим и динамику аккреции веществ в начальных этапах формирования системы.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органические соединения, найдены в кометах, свидетельствуют о возможных предпосылках для зарождения жизни на Земле и других планетах.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спутники газовых гигантов образовались одновременно с планетами, формируясь из общего протопланетного диска.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геологическая активность и состав отражают процессы эволюции и дифференциации, схожие с планетарными механизмами.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спутников помогает понять динамику и взаимодействие тел внутри системы с момента её зарождения.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Спутники: свидетельство параллельного формирования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взрывы обогатили начальное облако тяжелыми элементами, что подтверждается наличием радиоактивных изотопов в древних метеоритах.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внешние воздействия могли ускорить коллапс облака и изменения его химического состава перед формированием протосолнца.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изотопов предоставляет ценную информацию о космической среде, повлиявшей на рождение Солнечной 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космических факторов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056663"/>
            <a:ext cx="5597100" cy="17038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параметры планет Солнечной системы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орбитальные характеристики планет, демонстрируя различия, обусловленные их формированием и миграцией.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параметров орбит подтверждают сложные динамические процессы и эволюционные миграции в ранней истории системы.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JPL NASA, 2022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структуры: свидетельства древних событий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Меркурия и Луны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этих тел покрыты кратерами схожего возраста и конфигурации, что указывает на масштабные бомбардировки в ранней истории системы.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на Марсе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вулканов демонстрируют геологическую активность, сохранившуюся миллиарды лет назад, рассказывая о внутреннем тепле и эволюции планеты.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Каньоны на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трещины и каньоны на ледяной поверхности спутника Юпитера свидетельствуют о динамических процессах и возможной подледной океанической системе.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Динамическая эволюция: миграция планет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4.6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коллапс газопылевого облака и образование протосолнца, зарождение планетарного диска.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аккреция и формирование планетезималей, зарождение первых протопланет.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4.4–4.0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газовых гигантов в рамках моделей Nizza и Grand Tack, перераспределение материала и формирование пояса Койпера.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4.0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орбит, окончательное формирование современной архитектуры Солнечной системы.
</a:t>
            </a:r>
            <a:endParaRPr lang="en-US" sz="1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360" y="2128402"/>
            <a:ext cx="192150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происхождения Солнечной системы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Вояджер, Кассини и Розетта дали данные о составе и структуре тел, расширив знания о процессах формирования.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 спектров позволяют выявлять химический состав планет и их спутников с большой точностью.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 пород и метеоритов помогает установить хронологию событий, связанных с возникновением системы.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Симуляции эволюции протопланетного диска и миграции планет помогают понять механизмы формирования современной структуры.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подтверждают, что все компоненты Солнечной системы образовались из общего газопылевого облака, развиваясь синхронно и сохраняя единый химический фундамент.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система: результат единого процесса формирования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2026-05-08T06:34:40Z</dcterms:created>
  <dcterms:modified xsi:type="dcterms:W3CDTF">2026-05-08T06:34:40Z</dcterms:modified>
</cp:coreProperties>
</file>