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комплекса. Роль транспорта в жизни страны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людей и грузы, создавая дороги, узлы, склады, порты и управление для всей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изучают в курсе географии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России транспорт особенно важен из‑за больших расстояний между городами и районами. Его работа меняется под влиянием климата, рельефа и плотности населения. В северных территориях и в Сибири транспорт помогает не только сообщаться, но и вовремя доставлять самое необходимое.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48025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60185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5839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3580" y="3431179"/>
            <a:ext cx="20115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транспортный комплекс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дороги, железные дороги, водные пути, воздушные коридоры и трубопроводы. Они соединяют населённые пункты и позволяют доставлять людей и грузы по выбранным направлениям.
</a:t>
            </a:r>
            <a:endParaRPr lang="en-US" sz="681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объединяют разные виды транспорта и обеспечивают пересадку или перегрузку. В них сходятся маршруты, работают пункты обслуживания и организуется дальнейшее движение по сети.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нему относятся автомобили, автобусы, поезда, суда, самолёты и специальные транспортные машины. Каждый вид подходит для определённых условий и задач перевозки.
</a:t>
            </a:r>
            <a:endParaRPr lang="en-US" sz="732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координирует движение и помогает планировать перевозки. Оно связано с расписаниями, диспетчерскими решениями и контролем работы инфраструктуры и транспорта.
</a:t>
            </a:r>
            <a:endParaRPr lang="en-US" sz="693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предприятия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обеспечивают перевозки: организуют рейсы, ремонты, работу персонала и обслуживание техники. Благодаря им транспортная система функционирует регулярно и безопасно.
</a:t>
            </a:r>
            <a:endParaRPr lang="en-US" sz="6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груз проходит путь от отправителя до получателя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этапов перевозки в транспортной сети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Автомобильный транспорт: самый гибкий вид перевозок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 двери до двери» для посёлков и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Грузовики и фургоны часто доставляют товар прямо к месту назначения: на склад, в магазин или на предприятие. Так удобнее, когда нужно быстро подстроиться под конкретный адрес и расписание.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маршруты: транспорт для ежедневных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и городские машины помогают добираться в школу, на тренировки и в больницу. Их маршруты зависят от пробок и состояния дорог, поэтому особенно важны ремонт и хорошая организация движения.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автобусы и доставка почты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близких расстояниях автомобильный транспорт работает особенно эффективно. Он связывает отдалённые дома, обеспечивает школьные перевозки и помогает доставлять письма и посылки, когда другие виды недоступны.
</a:t>
            </a:r>
            <a:endParaRPr lang="en-US" sz="89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один и тот же груз можно перевозить по-разному, но выиграют те варианты, которые подходят по расстоянию и условиям доставки.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выполняют разные виды транспорта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транспорта — это всегда задача подобрать «лучший инструмент»: скорость, объём, срочность и доступность маршрутов.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видов транспорта по школьному курсу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 транспорт: основа дальних перевозок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перевозят большие партии грузов за один рейс и обеспечивают стабильность доставки. По сравнению с автомобильными перевозками железнодорожное сообщение меньше зависит от погоды в пути.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транспорт особенно важен для массовых грузов: угля, руды, леса и контейнеров. Он также используется для пассажирских перевозок между крупными городами, когда нужна дальняя дорога.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сеть в России связывает европейскую часть страны, Урал, Сибирь и Дальний Восток. Благодаря этому регионы получают топливо, сырьё и товары, необходимые для жизни и работы.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6971" y="2089700"/>
            <a:ext cx="4254857" cy="1971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транспорта зависит от груза и расстояния: важны скорость, стоимость, вместимость и практичность в конкретных условиях.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 основным признакам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транспорта — своя сильная сторона. Для дальности и больших партий чаще подходят железная дорога и водные пути, а скорость обеспечивает авиация.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видов транспорта (школьный курс географии)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и его значение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для внешней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транспорт удобен для тяжёлых и объёмных грузов и активно работает там, где есть порты. Он особенно важен для поставок между странами: угля, нефти, металлов и контейнеров.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 внутри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транспорт связывает внутренние районы вдоль крупных рек. Благодаря этому грузы доставляют по воде там, где есть развитая речная сеть, например в районах Волги, Енисея и Лены.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возить большие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транспорт хорошо подходит для перевозок зерна, леса и других массовых грузов. Обычно такие перевозки экономичнее на больших расстояниях, когда не требуется доставка «вчера».
</a:t>
            </a:r>
            <a:endParaRPr lang="en-US" sz="795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Контейнеры и разнообразные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традиционных грузов, водный транспорт используют для контейнерных перевозок. Это помогает объединять разные этапы доставки: от порта до терминала и дальше к складам получателей.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Авиационный транспорт: скорость на больших расстояниях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Авиационный транспорт нужен там, где важны скорость и большие расстояния. Самолёты перевозят пассажиров и срочные грузы, включая лекарства и почту, а также товары, для которых важны сроки.
</a:t>
            </a:r>
            <a:endParaRPr lang="en-US" sz="861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— крупные транспортные узлы, через которые организуются пересадки и доставка дальше по маршруту. Для удалённых районов авиация часто остаётся самым быстрым способом связи с центром страны.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перекачивают нефть, газ и нефтепродукты на большие расстояния, снижая зависимость от погоды и уменьшая потребность в большом числе транспортных единиц.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 (характеристика режима работы трубопроводов)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24/7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 делает трубопроводы важной частью стабильного снабжения топлива для энергетики и промышленности.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подбирают под задачу: для срочности ценят скорость, для больших партий — вместимость, а для регулярности учитывают зависимость от погоды и доступность маршрутов.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ограничения видов транспорта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признаков показывает, что универсального «лучшего» транспорта нет: один выигрывает в скорости, другой — в объёмах или непрерывности.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характеристики видов транспорта, школьный курс географии (условные относительные шкалы)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перевозки в повседневной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помогает добираться в школу, на спортивные секции, в больницы, магазины и к родственникам. Маршруты делают услуги доступнее и экономят время.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важны автобусы, трамваи, метро и такси: они перевозят пассажиров по частым маршрутам и удобны для поездок на короткие расстояния.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Пассажирские перевозки напрямую влияют на мобильность людей: чем лучше маршруты и расписания, тем легче учиться, лечиться, работать и участвовать в жизни общества.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городами чаще используют поезда, самолёты и междугородние автобусы. Такой транспорт обеспечивает связь центров и отдалённых населённых пунктов.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Грузовые перевозки и работа хозяйства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получают сырьё, топливо и детали через транспортную систему, а магазины — продукты и товары. Без доставки цепочка производства и продаж быстро нарушается.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перевозок влияет на сроки поставок и наличие товаров на полках. От неё зависят сроки сборки, качество запасов и даже конечная цена.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крупных партий используют контейнерные перевозки, сортировочные станции, склады и логистические центры. Они помогают ускорять перегрузку и уменьшать простои на маршрутах.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вид транспорта для перевозки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выбора: груз и расстояние → ограничения и условия → подходящий вид транспорта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48025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48025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5839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0055" y="3431179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 и логистика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Вокзалы и железнодорожные 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принимают и отправляют пассажиров и грузы, связывая разные линии. Здесь организуют стыковку маршрутов и снижают время ожидания и пересадок.
</a:t>
            </a:r>
            <a:endParaRPr lang="en-US" sz="728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речные терминалы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объединяют морские и внутренние перевозки. Через терминалы грузы перегружают на другой транспорт и выстраивают удобные цепочки доставки.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и авиагрузовые терминалы
</a:t>
            </a:r>
            <a:pPr algn="l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Аэропорты обеспечивают быстрый обмен перевозками, особенно для срочных и ценных грузов. Логистика планирует потоки, чтобы не задерживать отправления.
</a:t>
            </a:r>
            <a:endParaRPr lang="en-US" sz="67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Склады, сортировочные станции и логистические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3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накопляют грузы, сортируют их и готовят к дальнейшей доставке. Благодаря этому сокращаются лишние перевозки и ускоряется перегрузка.
</a:t>
            </a:r>
            <a:endParaRPr lang="en-US" sz="673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Развязки и транспортные коридоры
</a:t>
            </a:r>
            <a:pPr algn="l" indent="0" marL="0">
              <a:lnSpc>
                <a:spcPct val="115000"/>
              </a:lnSpc>
              <a:buNone/>
            </a:pPr>
            <a:r>
              <a:rPr lang="en-US" sz="3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Развязки помогают соединять дороги, линии общественного транспорта и магистрали. Это уменьшает простои и делает движение более предсказуемым.
</a:t>
            </a:r>
            <a:endParaRPr lang="en-US" sz="72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проблемы, их причины и последствия для людей и экономики.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транспортного комплекса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связаны с перегрузкой инфраструктуры и погодо-зависимыми условиями. Решения требуют улучшения дорог, планирования маршрутов и контроля качества транспорта.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транспорте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транспорте опирается на правила дорожного движения, работу светофоров и знаков, а также на исправность техники. Важны ремни безопасности, шлемы и технический осмотр.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частые причины аварий — нарушение правил, невнимательность и неисправность. Для школьников особенно важно безопасно переходить дорогу, правильно вести себя в автобусе и соблюдать правила на железной дороге.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транспортная сеть работает надёжно, населению проще добираться до услуг, а бизнес быстрее получает и отправляет товары.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транспорт влияет на развитие территории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выше там, где перевозки стабильны: быстрее обмен товарами и больше возможностей для торговли и туризма. Это ускоряет развитие территории.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школьному курсу географии (иллюстративные значения, без привязки к конкретным измерениям)
</a:t>
            </a:r>
            <a:endParaRPr lang="en-US" sz="6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страну в единую систему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комплекс включает пути, узлы, подвижной состав и управление. Автомобиль обеспечивает гибкость, железнодорожный — массовые перевозки, авиационный — скорость, водный — экономичность, трубопроводный — непрерывность нефти и газа. От этого зависят экономика, безопасность, повседневная жизнь людей и развитие территорий.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2026-05-11T22:51:14Z</dcterms:created>
  <dcterms:modified xsi:type="dcterms:W3CDTF">2026-05-11T22:51:14Z</dcterms:modified>
</cp:coreProperties>
</file>