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Extended reading: читаем больше, понимаем лучше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длиннее, понимаем глубже, уверенно идём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больше
</a:t>
            </a:r>
            <a:endParaRPr lang="en-US" sz="5200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Extended reading помогает читать больше без стресса: текст становится понятнее, словарь растёт, а чтение — спокойнее и быстрее. Это хороший формат для уроков и домашней практики.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эта практика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extended reading помогает понять, что это не разовый пересказ, а регулярная практика. Читатель постепенно привыкает к объёму текста и чувствует себя увереннее.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практики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увидеть пользу: чтение поддерживает словарь, беглость и понимание без постоянной остановки на перевод. Это делает работу с текстом менее утомительной.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развивается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выбрать подходящий материал и читать его небольшими порциями. Главное — ясная цель, интерес к теме и спокойный темп без лишнего давления.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подумать о привычке: что делать после урока, как отмечать прогресс и как продолжать в ближайшие сутки. Именно так практика становится устойчивой.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действию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extended reading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Extended reading — это чтение текста ради общего смысла, интереса и уверенности. Важнее понимать содержание, чем переводить каждое незнакомое слово по отдельности.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работает, когда она повторяется регулярно. Один текст не меняет навык сам по себе, а серия коротких и понятных чтений постепенно даёт результат.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регулярность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построчный перевод. Читатель смотрит на контекст, замечает знакомые слова и строит смысл из целых фраз, а не из отдельных элементов.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перевод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полезен на уроках языка и дома. Он помогает читать спокойнее, дольше удерживать внимание и меньше бояться сложных страниц.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 дольше ученик читает, тем проще становится узнавать знакомые языковые формы и держать смысл в памяти.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принципам extended reading, без привязки к конкретным измерениям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большем объёме поддерживает сразу несколько навыков: скорость, словарь, смысловые связи и уверенность.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ошибки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 3 — читать только один раз и забывать текст. Повторное чтение помогает заметить знакомые слова, лучше запомнить смысл и увидеть собственный прогресс.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Возвращаться к тексту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 4 — выбирать случайный материал без интереса. Когда тема не задевает, мотивация падает. Лучше читать то, что действительно хочется узнать или обсудить.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с интересом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 1 — пытаться перевести и понять каждое слово. Такой подход ломает темп и делает чтение тяжёлым. Лучше сначала понять общую мысль и двигаться дальше.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переводить всё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 2 — брать слишком сложный текст. Если почти каждая строка вызывает панику, интерес быстро исчезает. Подходящий материал должен быть понятным и посильным.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переоценивать уровень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текст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текст не должен перегружать, но должен вызывать интерес и давать ощущение успеха уже с первых абзацев.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сочетает интерес, понятность и удобный формат, чтобы чтение не превращалось в борьбу.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отбора текстов для extended reading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короткого, но регулярного формата: 10–15 минут несколько раз в неделю. Так привычка появляется без перегрузки и легче становится частью расписания.
</a:t>
            </a:r>
            <a:endParaRPr lang="en-US" sz="1592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пару недель можно удерживать темп: читать 3–5 страниц за раз или выбирать один небольшой текст. Важнее стабильность, чем рекорды за один вечер.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увеличение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чтение входит в привычку, объём можно постепенно увеличивать. Добавляйте время или страницы только тогда, когда текущий режим уже не вызывает напряжения.
</a:t>
            </a:r>
            <a:endParaRPr lang="en-US" sz="1558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привычке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Подготовка к чтению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заголовок и попробуйте угадать тему текста. Даже одно короткое предположение помогает мозгу настроиться на чтение и легче искать смысл.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заголовок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Изучите картинки, подзаголовки и выделенные слова. Эти подсказки дают первые ориентиры, снижают тревогу и помогают заранее понять, о чём пойдёт речь.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подсказки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3–5 ключевых слов и попробуйте объяснить, как они связаны между собой. Так вы быстрее заметите главную идею и будете читать внимательнее.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опоры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предсказание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заголовку и первому абзацу строим прогноз, затем проверяем его по тексту.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чтения помогают не терять смысл текста.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план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цели помогают читать осмысленно: искать главную мысль и находить подтверждающие детали. Такой фокус делает чтение активным и понятным.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можно пропустить, если оно не мешает понять общий смысл.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план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смысл не ломается, незнакомое слово можно пропустить и продолжить чтение. Так внимание остаётся на тексте, а не на каждом новом слове.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69" y="1345200"/>
            <a:ext cx="830916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словарной карточки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карточка помогает быстро повторить слово и увидеть его в контексте.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план презентации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работает лучше, когда в ней есть и значение, и пример употребления; так слово легче запоминается и переносится в собственную речь.
</a:t>
            </a:r>
            <a:endParaRPr lang="en-US" sz="14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после чтения достаточно, чтобы увидеть, понял ли ты текст.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план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действия после чтения помогают быстро проверить понимание и закрепить смысл без долгой записи.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достаточно для полезной читательской записи.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план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заметка занимает меньше минуты, поэтому её легко делать регулярно после каждого текста.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показателя уже помогают заметить рост чтения — время и количество страниц.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план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Трекер показывает не только объём, но и привычку: уже несколько минут и пару строк записи дают видимый прогресс.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 домашнего чтения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рассказ удобно читать вечером: один эпизод, знакомые герои и понятная концовка. После чтения легко назвать главную мысль и выбрать одно новое слово для карточки.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на один вечер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помогает читать без перегрузки: картинка подсказывает смысл, а реплики тренируют внимание к деталям. Такой формат особенно хорош, когда нужен быстрый и лёгкий старт.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для спокойного входа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о спорте или науке даёт новые факты и знакомые темы из жизни. Её удобно обсудить в паре: один пересказывает сюжет, другой отмечает интересную деталь.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Статья, которую хочется обсудить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жанра достаточно, чтобы сделать практику разнообразной и не дать интересу угаснуть.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план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жанра за неделю помогают поддерживать интерес: сюжет, факты и юмор развивают разные навыки чтения.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не в одиночку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читают один и тот же текст, но замечают разное. Один говорит о главной мысли, другой находит новое слово, и вместе им проще понять текст глубже.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читателей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 группе удобно распределить роли: кто-то пересказывает, кто-то ищет факты, кто-то выбирает самую интересную фразу. Так у каждого есть понятная задача.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ролями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мини-клубе каждый приносит свой вопрос к тексту. Обсуждение превращает чтение в разговор, а спокойные ответы друзей помогают не бояться ошибиться.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Мини-клуб для обсуждения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уже сегодня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Extended reading помогает читать длиннее, понимать увереннее и не бояться новых текстов. Начать просто: выбрать подходящий материал, читать регулярно и отмечать свой прогресс.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2026-07-25T18:45:02Z</dcterms:created>
  <dcterms:modified xsi:type="dcterms:W3CDTF">2026-07-25T18:45:02Z</dcterms:modified>
</cp:coreProperties>
</file>