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советского общества в 1920–1930-е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культура превращала грамотность, искусство и досуг в инструмент модернизации.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культурная политика разрывала с прошлым и обещала «нового человека». В 1920-е, в условиях НЭПа, допускались поиски и разнообразие. В 1930-е культуру централизовали, а в 1934 году утвердили социалистический реализм как официальный метод.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от революции к сталинской модели культуры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0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доле грамотного населения в РСФСР: 1926 — 56,6%, 1939 — 89,7% (источник в рамках учебно-исторических обобщений; точная статистическая публикация зависит от выбранного издания).
</a:t>
            </a:r>
            <a:endParaRPr lang="en-US" sz="1305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грамотности и массового образования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ликбеза и расширение школ, включая семилетние, создали массовую основу для дальнейшего обучения и подготовки кадров.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что образование стало государственным приоритетом: рост грамотности обеспечивал социальную мобильность и нужды индустриального развития.
</a:t>
            </a:r>
            <a:endParaRPr lang="en-US" sz="4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 как государственная политика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Отдельной задачей становилась подготовка технических кадров для промышленности и управления: обучение рассматривали как ресурс ускоренной модернизации.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революция означала перестройку ценностей и поведения: просвещение соединяли с политическим воспитанием, а учреждения культуры превращали в пространство лояльности власти.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целенаправленно связывало школу и клуб с вовлечением рабочих и крестьян в общественную жизнь и формированием нового социального опыта.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стремились вытеснить религиозные и дореволюционные культурные ориентиры, предлагая обществу новые нормы «правильного» досуга и труда.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4440" y="1918950"/>
            <a:ext cx="7960669" cy="6649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3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обобщение функций институтов культуры в СССР 1920–1930-х годов по материалам учебных курсов истории.
</a:t>
            </a:r>
            <a:endParaRPr lang="en-US" sz="1234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институты советской культуры 1920–1930-х годов
</a:t>
            </a:r>
            <a:pPr algn="l" indent="0" marL="0">
              <a:lnSpc>
                <a:spcPct val="120000"/>
              </a:lnSpc>
              <a:buNone/>
            </a:pPr>
            <a:r>
              <a:rPr lang="en-US" sz="3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 делали культуру массовой и управляемой: от школы до кино — единые правила для языка, поведения и идеологии.
</a:t>
            </a:r>
            <a:pPr algn="l" indent="0" marL="0">
              <a:lnSpc>
                <a:spcPct val="150041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школ, прессы, радио и культурных учреждений выстраивала «вертикаль» влияния: образование и медиа задавали нормы, а кино и клубы закрепляли их в повседневности.
</a:t>
            </a:r>
            <a:endParaRPr lang="en-US" sz="44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Агитация и визуальная среда повседневности: как работали образы
</a:t>
            </a:r>
            <a:endParaRPr lang="en-US" sz="3876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и плакаты превращали городскую стену в понятный всем учебник. Центральные фигуры — рабочий, красноармеец, пионер — демонстрировали модель правильного поведения. Человеку предлагали не просто «узнать», а внутренне согласиться с новой нормой действий.
</a:t>
            </a:r>
            <a:endParaRPr lang="en-US" sz="1934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 «урок на улице»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Стенгазеты и «Окна РОСТА» упрощали сложные события до зрительно ясного сюжета. Часто использовались яркие контрасты и короткие подписи, чтобы сообщение читалось мгновенно. Так агитация выходила за пределы печати и закреплялась в повседневном движении по городу.
</a:t>
            </a:r>
            <a:endParaRPr lang="en-US" sz="1934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«Окна РОСТА»: новости в рисунках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Витрины, оформление площадей и демонстрации создавали единый визуальный язык вокруг праздников. Идеи партии становились частью ритма жизни: люди видели их не в абстрактных текстах, а в конкретных деталях городского пространства. Искусство работало как коллективное переживание.
</a:t>
            </a:r>
            <a:endParaRPr lang="en-US" sz="1934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оформление как массовый ритуал
</a:t>
            </a:r>
            <a:endParaRPr lang="en-US" sz="26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Литература: от творческого поиска к социалистическому реализму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1932 году независимые литературные объединения были ликвидированы, а в 1934 году на Первом съезде писателей СССР социалистический реализм закрепили официально как норму.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литература существовала в нескольких направлениях: шли споры о форме, роли искусства и смысле революционного опыта, а эксперимент стал заметной ценностью.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Лейтмотивом стали труд, коллективизм, партия, героизм и исторический оптимизм; допустимые образы все чаще определялись идеологическими требованиями и оценочными критериями.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8021" y="6638231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музыка и массовые зрелища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Сочетались революционные сюжеты, сатира и пьесы о новом быте, а политическая направленность усиливалась. Зритель привыкал воспринимать сцену как часть общественного ритуала, а не только развлечение.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политический репертуар
</a:t>
            </a:r>
            <a:endParaRPr lang="en-US" sz="3069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и авангардные решения, и массово узнаваемые жанры — песни, марши, хоры, музыкальные спектакли. Это позволяло вовлекать разные группы слушателей в единое культурное пространство.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Музыка: от поиска к «понятным» формам
</a:t>
            </a:r>
            <a:endParaRPr lang="en-US" sz="2959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Юбилеи революции, демонстрации и постановки на открытых площадках превращали искусство в синхронное переживание. Роль художественного действия сближалась с политической церемонией и общей эмоциональной мобилизацией.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демонстрации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зрелища строили опыт «вместе»: люди переживали событие как общее. Такое участие закрепляло нормы поведения и формировало ощущение принадлежности к общему делу.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восприятие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 главный массовый медиум эпохи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кино опиралось на силу изображения и выразительную монтажную драматургию. В 1930-е развитие звукового кино усилило воздействие на зрителя: слово и музыка сделали фильмы еще ближе к эмоциональному ожиданию аудитории.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немых картин к звуковому эффекту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В. Пудовкина и А. Довженко заметен поворот к темам революции и труда, поданным через выразительные образы. Картины объединяли художественные новации с ожиданием общества видеть в искусстве примеры инициативы и согласованного движения вперед.
</a:t>
            </a:r>
            <a:endParaRPr lang="en-US" sz="1768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Коллектив, труд и новая перспектива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С. Эйзенштейна показывали, как художественная форма может работать как политический аргумент. Монтажные решения связывали образы в смысловую цепочку, подчеркивая коллективное действие и ощущение исторического перелома. Зритель учился «читать» идею через кадр.
</a:t>
            </a:r>
            <a:endParaRPr lang="en-US" sz="161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как язык революционного времени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0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диаграмма без точных статистических долей: отражает качественную логику распределения внимания, описанную в учебных материалах.
</a:t>
            </a:r>
            <a:endParaRPr lang="en-US" sz="1404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культурного потребления горожан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слоях города кино и печать заметно опережали другие формы, а радио и клубы расширяли аудиторию за пределы «учреждений культуры».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культурное участие опиралось на регулярные и доступные каналы: медиа обеспечивали поток информации, а театры и библиотеки — более организованный формат.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высшая школа в условиях индустриализации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усиливались ограничения академической самостоятельности: планирование задач превращалось в инструмент управления исследованиями, а партийный контроль сопровождал кадровые решения и тематические установки.
</a:t>
            </a:r>
            <a:endParaRPr lang="en-US" sz="2209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работ все чаще строилась вокруг прикладной полезности: насколько результат можно внедрить в производство или обеспечить выполнение плановых задач. Приоритет закреплялся за прикладными направлениями.
</a:t>
            </a:r>
            <a:endParaRPr lang="en-US" sz="2209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расширяло сеть вузов и научных институтов, наращивая подготовку инженеров, техников и узких специалистов для промышленности. Учебные программы становились практико-ориентированнее и быстрее отвечали запросам отраслей.
</a:t>
            </a:r>
            <a:endParaRPr lang="en-US" sz="2048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исследования все теснее связывались с нуждами хозяйства: энергетикой, химией, авиацией, геологией, медициной и обороной. Это меняло и приоритеты науки, и критерии успеха.
</a:t>
            </a:r>
            <a:endParaRPr lang="en-US" sz="2471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художественная норма становилась государственным стандартом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механизм формирования советского культурного канона в 1930-е годы: от партийной установки к массовому тиражированию официальных образцов.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контроль над интеллектуальной жизнью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ограничений (1930-е годы)
</a:t>
            </a:r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печати, публичных дискуссий и художественного эксперимента последовательно сокращалась. Чем заметнее становились альтернативные взгляды, тем жестче становились правила публикаций, выступлений и постановок.
</a:t>
            </a:r>
            <a:endParaRPr lang="en-US" sz="1922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культурного поля
</a:t>
            </a:r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Закрывались независимые журналы и кружки, а «идеологически чуждые» взгляды становились поводом для преследований. Разнообразие мнений сокращалось, официальные формулировки становились обязательными.
</a:t>
            </a:r>
            <a:endParaRPr lang="en-US" sz="2234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Ключевую роль играли Главлит, партийные органы и редакционная политика. Существенное влияние сохраняли творческие союзы писателей, художников, композиторов и кинематографистов.
</a:t>
            </a:r>
            <a:endParaRPr lang="en-US" sz="2194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единообразие официального канона
</a:t>
            </a:r>
            <a:pPr algn="l" indent="0" marL="0">
              <a:lnSpc>
                <a:spcPct val="100000"/>
              </a:lnSpc>
              <a:buNone/>
            </a:pPr>
            <a:r>
              <a:rPr lang="en-US" sz="1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3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формировалась интеллектуальная среда с доминированием единого канона. Творчество чаще подстраивалось под ожидаемые оценки, а критерии «правильности» закреплялись институционально.
</a:t>
            </a:r>
            <a:endParaRPr lang="en-US" sz="1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Конструктивизм в поисках нового быта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в архитектуре ярко проявлялся конструктивизм: делался акцент на функциональность, рациональность и удобство повседневного использования пространства. Проекты стремились соответствовать идее нового общественного быта.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Сталинский ампир и формирование «визуального престижа»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усилились монументальность, симметрия и декоративность, характерные для сталинского ампира. Дворцы культуры, станции московского метро, административные здания и жилые комплексы демонстрировали престиж власти и задавали образ советского города.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городская среда
</a:t>
            </a:r>
            <a:endParaRPr lang="en-US" sz="423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2676085"/>
            <a:ext cx="8493000" cy="59076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и 1930-е годы: сравнение культурной политики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свобода творчества, роль государства и допустимые художественные ориентиры при переходе от относительного плюрализма к жесткой регламентации.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1930-м связан не только с новыми темами, но и с перестройкой механизма отбора допустимого искусства, что повышало идеологическую «предсказуемость» культурных образов.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культурной политики 1920–1930-х годов из представленного содержания.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Повседневность, досуг и новые нормы поведения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Комсомольские собрания и дисциплина
</a:t>
            </a:r>
            <a:pPr algn="l" indent="0" marL="0">
              <a:lnSpc>
                <a:spcPct val="130040"/>
              </a:lnSpc>
              <a:buNone/>
            </a:pPr>
            <a:r>
              <a:rPr lang="en-US" sz="89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8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переводилась в общественную плоскость: комсомольские собрания задавали ритм вовлечения и контроля. Повседневные дела начинали связываться с коллективными решениями и оценками участия.
</a:t>
            </a:r>
            <a:endParaRPr lang="en-US" sz="2316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Физкультура как массовая норма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физкультурой укрепляли представление о здоровом и организованном образе жизни. Досуг становился более «учебным» по смыслу и поддерживал идею полезности для коллектива.
</a:t>
            </a:r>
            <a:endParaRPr lang="en-US" sz="2478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Антирелигиозные кампании и санитарное просвещение
</a:t>
            </a:r>
            <a:pPr algn="l" indent="0" marL="0">
              <a:lnSpc>
                <a:spcPct val="130040"/>
              </a:lnSpc>
              <a:buNone/>
            </a:pPr>
            <a:r>
              <a:rPr lang="en-US" sz="8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1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Антирелигиозные кампании и санитарное просвещение меняли бытовые привычки и представления о «правильном» поведении. Религиозные и дореволюционные ориентиры подталкивали к переосмыслению.
</a:t>
            </a:r>
            <a:endParaRPr lang="en-US" sz="2095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образа активного гражданина
</a:t>
            </a:r>
            <a:pPr algn="l" indent="0" marL="0">
              <a:lnSpc>
                <a:spcPct val="130040"/>
              </a:lnSpc>
              <a:buNone/>
            </a:pPr>
            <a:r>
              <a:rPr lang="en-US" sz="8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61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Продвигались дисциплина, трезвость, коллективизм, уважение к труду и участие в общественной жизни. Образ активного гражданина закреплялся через производство, учёбу и политические мероприятия.
</a:t>
            </a:r>
            <a:endParaRPr lang="en-US" sz="209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политика и культурное многообразие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союзных республиках развивались национальные школы, печать и театры, а также готовились местные кадры. В 1920-е годы проводилась политика коренизации, расширявшая роль родных языков и культурных инициатив.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письменностей и учебных материалов для многих народов СССР облегчало доступ к образованию и формировало новые читательские практики. Культура становилась ближе к повседневной жизни регионов.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1930-х годов усилилась унификация: местные формы все заметнее подчинялись общесоюзному идеологическому центру. Многообразие сохранялось в институциях, но сужалось в содержании и допустимых трактовках.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описанию в презентации; значения отражают качественную шкалу охвата (условно).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идеологического воздействия в СССР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печать задавали базовые нормы языка, истории и гражданского поведения, а радио и кино создавали самый массовый, регулярный поток впечатлений.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широкий охват приходился на радио и кино: именно они быстрее превращали идеологические смыслы в привычные элементы досуга и повседневности.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культурного преобразования 1920–1930-х годов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были свернуты многие формы художественной свободы: авангардные поиски ограничивались, а альтернативные художественные решения вытеснялись. Это снижало разнообразие стилей и трактовок общественного опыта.
</a:t>
            </a:r>
            <a:endParaRPr lang="en-US" sz="257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1930-х годов сформировалась централизованная, массовая и идеологизированная культурная система. Она обеспечила расширение грамотности и доступ к образованию, меняя повседневные маршруты людей к знаниям.
</a:t>
            </a:r>
            <a:endParaRPr lang="en-US" sz="2537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миллионов в новые формы искусства и досуга стало результатом масштабного распространения учреждений культуры. Школа, печать, радио и кино расширяли аудиторию и делали культурные практики регулярными.
</a:t>
            </a:r>
            <a:endParaRPr lang="en-US" sz="2524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Господство официального канона усилилось: он задавал допустимые идеи, образы и оценки прошлого. Культурное пространство становилось не только сферой творчества, но и инструментом политической настройки общества.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культурного пространства советского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пространство 1920–1930-х годов стало частью советской модернизации и механизмом формирования нового общества. Его наследие — рост грамотности и массовых культурных институтов, развитие кино, печати и агитации; при этом расширение доступа сочеталось с жестким контролем и цензурой.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2026-05-11T14:56:43Z</dcterms:created>
  <dcterms:modified xsi:type="dcterms:W3CDTF">2026-05-11T14:56:43Z</dcterms:modified>
</cp:coreProperties>
</file>