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1. Where There's a Will, There's a Way
</a:t>
            </a:r>
            <a:endParaRPr lang="en-US" sz="2684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Желание, труд и настойчивость ведут к результату.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как жизненные ориентиры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пословицы коротко и ясно передают важные правила жизни. Where there's a will, there's a way учит целеустремленности, которая нужна и в учебе, и в повседневных делах 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шага помогают превратить сильное желание в реальный результат.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важны цель, практика и повторная попытка: именно они помогают найти выход из трудной ситуации.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Unit 1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Small steps, big progress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задача становится понятнее, когда ее разделяют на короткие действия. Несколько новых слов, одно упражнение или короткий текст уже дают ощущение движения вперед.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страха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понятный следующий шаг, ему легче начать работу. Маленькие задания снижают тревогу и помогают сосредоточиться не на страхе, а на результате.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небольшие усилия работают лучше, чем редкие длинные занятия. Небольшая, но ежедневная практика поддерживает внимание и постепенно укрепляет навык.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прогресс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выполненный шаг можно заметить: выученное слово, исправленная ошибка, прочитанное предложение. Именно такие результаты показывают, что цель становится ближе.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успех строится не на одном усилии, а на сочетании привычек, цели и поддержки.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ученику не сдаваться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вклад дает регулярная практика, а поддержка и исправление ошибок усиливают результат.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модель по материалам урока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настойчивости на уроках и вне школы
</a:t>
            </a:r>
            <a:endParaRPr lang="en-US" sz="2257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Настойчивость проявляется, когда ученик снова учит слова, перечитывает текст и исправляет произношение. Постоянные повторения делают знания прочнее, чем одна удачная попытка.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 прогресс появляется после множества тренировок. Повторение движений, работа над техникой и терпение помогают улучшать результат даже тогда, когда сразу не получается.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развивает навык через ежедневные упражнения, медленный разбор сложных мест и внимательное повторение. Со временем движения становятся точнее, а исполнение — увереннее.
</a:t>
            </a:r>
            <a:endParaRPr lang="en-US" sz="1248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рисовании важно наблюдать, пробовать и исправлять. Каждый новый эскиз учит лучше понимать форму, линию и пропорции, поэтому мастерство растет постепенно.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обычной жизни настойчивость помогает доводить начатое до конца: подготовить проект, собрать материал, закончить домашнее задание. Такой подход формирует ответственность и уверенность.
</a:t>
            </a:r>
            <a:endParaRPr lang="en-US" sz="11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цели к уверенности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повторные попытки и анализ ошибок ведут к прогрессу в учебе.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школьнику двигаться вперед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560766" y="1041025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боится ошибиться, он начинает писать и говорить осторожно, слишком медленно или вообще избегает задания. Ошибка в таком случае кажется опаснее, чем учеба.
</a:t>
            </a:r>
            <a:endParaRPr lang="en-US" sz="1136" dirty="0"/>
          </a:p>
        </p:txBody>
      </p:sp>
      <p:sp>
        <p:nvSpPr>
          <p:cNvPr id="13" name="Text 3"/>
          <p:cNvSpPr txBox="1"/>
          <p:nvPr/>
        </p:nvSpPr>
        <p:spPr>
          <a:xfrm>
            <a:off x="2560766" y="1799194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закончить работу быстрее часто приводит к пропускам в словах, грамматике и смысле. Внимательный темп помогает заметить детали и сделать ответ точнее.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560766" y="2557363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плана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понятного плана трудно понять, с чего начать и как двигаться дальше. Короткий список шагов делает задачу ясной и уменьшает ощущение перегрузки.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60766" y="3315532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другими
</a:t>
            </a:r>
            <a:pPr algn="l" indent="0" marL="0">
              <a:lnSpc>
                <a:spcPct val="100000"/>
              </a:lnSpc>
              <a:buNone/>
            </a:pPr>
            <a:r>
              <a:rPr lang="en-US" sz="4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постоянно смотреть на чужие успехи, легко потерять уверенность. Полезнее сравнивать себя только с собственным вчерашним результатом и замечать личный рост.
</a:t>
            </a:r>
            <a:endParaRPr lang="en-US" sz="1120" dirty="0"/>
          </a:p>
        </p:txBody>
      </p:sp>
      <p:sp>
        <p:nvSpPr>
          <p:cNvPr id="16" name="Text 6"/>
          <p:cNvSpPr txBox="1"/>
          <p:nvPr/>
        </p:nvSpPr>
        <p:spPr>
          <a:xfrm>
            <a:off x="2560766" y="4073720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интереса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неудача не должна останавливать работу. Небольшая цель, поддержка и заметный промежуточный успех помогают вернуть интерес и продолжить путь.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554356"/>
            <a:ext cx="4646100" cy="2562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успешного изучения английского языка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Unit 1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 простые приемы, которые помогают учиться регулярно и уверенно.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Систематическая работа дает более устойчивый результат, чем случайные усилия.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69" y="925750"/>
            <a:ext cx="2745463" cy="216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Эдисона часто вспоминают как человека, который не боялся множества попыток. Его работа над изобретениями показывает, что ошибка не закрывает путь к успеху, а помогает уточнить следующий шаг. Настойчивость делает поиск решения более точным и уверенным.
</a:t>
            </a:r>
            <a:endParaRPr lang="en-US" sz="95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Эдисон: путь через ошибки
</a:t>
            </a:r>
            <a:endParaRPr lang="en-US" sz="1269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продолжал творить, даже когда условия становились сложнее. Его пример напоминает, что сильный характер и ежедневный труд помогают не остановиться на первом препятствии. Иногда именно упорство сохраняет главное дело жизни.
</a:t>
            </a:r>
            <a:endParaRPr lang="en-US" sz="1005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Бетховен: работа несмотря на трудности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девятиклассник тоже может быть героем такой истории. Он получил низкую оценку, но не сдался: разобрал ошибки, повторил правила и попробовал снова. Через время результат стал лучше, потому что он продолжил идти вперед.
</a:t>
            </a:r>
            <a:endParaRPr lang="en-US" sz="107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после неудачи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упорства и движения вперед
</a:t>
            </a:r>
            <a:endParaRPr lang="en-US" sz="244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навыка идет постепенно: сначала важны попытки и повторение, а затем появляются устойчивость и уверенность в заданиях.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роста навыка в английском языке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показывает, что прогресс не бывает ровным: временные трудности нормальны, если ученик продолжает практику и исправляет ошибки.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значения для учебной визуализации, 2025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325" y="1392109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325" y="2077064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412" y="2781486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5" y="4181428"/>
            <a:ext cx="449400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которая помогает говорить о цели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goal и plan помогают назвать то, к чему ученик стремится, и способ, которым он идет к результату. Они особенно полезны при обсуждении учебных задач и личных достижений.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и план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Effort и practice показывают, что навык появляется через работу, а не случайно. Эти слова часто используются, когда нужно объяснить, почему регулярные упражнения важнее одной попытки.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Усилие и практика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Progress, succeed и result описывают движение от первого шага к итоговому успеху. С их помощью удобно говорить о том, что стало лучше после повторений и проверки ошибок.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и результат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Try again и never give up напоминают, что ошибка — это не конец, а повод начать еще раз. Такие выражения поддерживают уверенность и помогают не останавливаться после неудачи.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Попробовать снова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Challenge и mistake нужны, чтобы назвать то, что мешает сразу получить ответ. Эти слова учат спокойно относиться к сложным заданиям и видеть в них часть обучения.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 и вызов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работы над целью на одну неделю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план, составленный по материалам темы Unit 1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показывает, как ежедневные действия превращают большую цель в понятный и выполнимый маршрут.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короткие шаги дают устойчивый результат лучше, чем редкая и слишком большая нагрузка.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850" y="4199041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показывает, что пора обратиться за помощью
</a:t>
            </a:r>
            <a:endParaRPr lang="en-US" sz="2168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грамматика или новое слово не объясняются даже после повторного чтения, лучше сразу задать вопрос. Так ученик экономит время и не закрепляет неверное понимание.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непонятно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упражнение кажется слишком объемным, помощь нужна для того, чтобы разбить его на части. Это делает работу спокойнее и помогает двигаться шаг за шагом.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слишком большое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подготовка идет в спешке, совет учителя или одноклассника помогает выбрать самое важное. Тогда ученик успевает выполнить задание без лишних ошибок и паники.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Времени мало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 стороны полезна, когда нужно увидеть недочеты в письме, устном ответе или проекте. Комментарий другого человека помогает исправить то, что самому заметить трудно.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обратная связь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лучший способ решения задачи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выборе решения учебной задачи по английскому языку.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4134" y="1242175"/>
            <a:ext cx="306793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как часть обучения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указывает путь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ответ показывает, что именно нужно повторить: написание слова, порядок слов, грамматику или произношение. Это помогает учиться точнее и работать не вслепую.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замечания есть новая попытка, материал запоминается лучше. Исправление закрепляет правильный вариант и показывает, что ученик умеет менять стратегию.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Комментарий помогает понять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в тетради и пояснения учителя часто объясняют причину ошибки. Благодаря им школьник видит не только результат, но и то, где именно был сбой.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Ошибаться нормально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не означают слабость или отсутствие способностей. Они становятся полезными, когда ученик спокойно их разбирает, а затем пробует выполнить задание снова.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занятия каждый день часто дают лучший эффект, чем редкая, но длительная работа без повторения.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регулярная практика влияет на результат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регулярной практики, тем выше точность и уверенность; особенно заметен рост после середины недели.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значения для учебной визуализации, 2025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тема связана с жизнью девятиклассника
</a:t>
            </a:r>
            <a:endParaRPr lang="en-US" sz="2075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урокам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Настойчивость помогает спокойно учить слова, повторять правила и готовиться к проверочным работам без лишней спешки.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и пересказе ученик учится не останавливаться на трудных местах, а искать смысл и пробовать снова.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 и 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помогает сдавать задания вовремя, распределять время и не бросать начатое после первой неудачи.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и уверенность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школьник лучше оценивает свой прогресс, меньше боится ошибок и увереннее действует на уроке и вне школы.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554356"/>
            <a:ext cx="4646100" cy="2562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 в коротких формулах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Unit 1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ключевые идеи темы с простыми примерами и понятными выводами для учебы и 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запускает действие, практика укрепляет навык, а исправление ошибок и поддержка делают путь к цели более уверенным.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Unit 1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Where there's a will, there's a way напоминает: желание важно, но результат приходит через труд, повторение и умение учиться на ошибках.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2026-05-31T12:09:21Z</dcterms:created>
  <dcterms:modified xsi:type="dcterms:W3CDTF">2026-05-31T12:09:21Z</dcterms:modified>
</cp:coreProperties>
</file>