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515775"/>
            <a:ext cx="60756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Нестора хранит прошлое: историю, веру и мастерство древнерусского письма.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3607800"/>
            <a:ext cx="77574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Преподобный Нестор-летописец: память Древней Руси в слове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2708400" y="360000"/>
            <a:ext cx="60756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литература и место летописи в ней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Древней Руси XI–XII веков выросла из христианской культуры и рукописной книги. Летописи записывали события по годам и сохраняли сведения о князьях, войнах, крещении Руси, монастырях. Для школы это и источник, и литературный памятник с особым языком и нравственным смыслом.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жил в XI — начале XII века, примерно в 1056–1114 годах. Он был монахом Киево-Печерского монастыря и связывал свою жизнь с трудом книжника и духовным служением.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ценили за грамотность: Нестор умел читать, переписывать книги и работать с разными сведениями. Он подходил к текстам как к памяти, которую нужно беречь и передавать дальше.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Нестор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древнерусской традиции Нестор — образ автора, собирающего сведения о прошлом. Его книга воспринималась не просто как рассказ, а как ответственность за слово и смысл истории.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Киево-Печерский монастырь — центр книжности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Киево-Печерский монастырь в Киеве был одним из главных центров духовной жизни и книжного дела. Там переписывали книги, берегли рукописи и создавали тексты о святых и событиях прошлого.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монастыря формировала будущего автора: рядом были пещеры, древние стены Киева, пергамент и перо. Именно в таком спокойном и трудовом ритме складывалась культура письма Нестора.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труд Нестора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XII века Нестор связан с созданием летописного труда, где собирались и соединялись сведения разного времени.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XII века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известных дат в этой истории — около 1113 года: к этому времени относят создание «Повести временных лет» в известных нам редакциях.
</a:t>
            </a:r>
            <a:endParaRPr lang="en-US" sz="1019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1113 года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охватывает события от ранних рассказов о происхождении и власти до круга событий начала XII века, фиксируя и развитие Руси, и повороты духовной истории.
</a:t>
            </a:r>
            <a:endParaRPr lang="en-US" sz="1019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древнейших времён до начала XII века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36" y="1477975"/>
            <a:ext cx="4347528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рассказывает «Повесть временных лет»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ключевые темы летописи с тем, что в ней сообщается, и с тем, как это работает в литературном тексте.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соединяет факты, пересказы и авторскую оценку: в одном рассказе важны и «что было», и «какой смысл у события».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содержания «Повести временных лет» в школьном курсе литературы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летопись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Летописный текст складывается из устных рассказов, книжных сведений и последующей редакторской работы.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0213" y="3231228"/>
            <a:ext cx="428400" cy="342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06588" y="1686040"/>
            <a:ext cx="428100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источники использовал Нестор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опирался на рассказы, которые передавались из поколения в поколение. Так в тексте появлялись сюжеты о происхождении народа и ранних событиях, сохранённые памятью людей.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предания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точности Нестор использовал сведения, связанные с княжескими договорённостями. Это придавало летописи опору на формальные факты и помогало уточнять отношения власти.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Княжеские документы и договоры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играли церковные тексты и сведения из Византии. Благодаря им летопись связывала события Руси с более широкой духовной историей и традициями христианства.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Церковные книги и византийские сведения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устных сведений, он учитывал существовавшие ранее записи. Сравнение разных летописных фрагментов помогало объединять материалы и поддерживать цельность повествования.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ранние летописи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«Повести временных лет»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летописи стремились объяснять прошлое через поступки людей и через Божий смысл истории, поэтому темы постоянно переплетаются друг с другом.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главный поворот: становление Руси как единого целого и принятие христианства задают основную «ось» повествования.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тематических акцентов «Повести временных лет» в учебных программах и анализе текста
</a:t>
            </a:r>
            <a:endParaRPr lang="en-US" sz="11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Нестору приписывают «Житие Бориса и Глеба» и «Житие преподобного Феодосия Печерского». Эти тексты относятся к древнерусской житийной литературе, где рассказывают о святых и их пути.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Жития показывают святых не только как героев, но и как людей с понятными качествами: смирением, верностью вере, заботой о ближних. Так формируется нравственный пример для читателя.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как автор житий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жития Нестор продолжает идею книги как высокого служения. История жизни святого становится способом объяснить, как вести себя правильно и почему вера влияет на выбор человека.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произведениях важны поступки, которые раскрывают внутренний смысл жизни: служение, стойкость и уважение к духовным ценностям. Именно поэтому «житийное слово» звучит торжественно и поучительно.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«Повесть временных лет» важна для истории и литературы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Летопись помогает узнать о первых князьях, древних племенах, обычаях и религиозных переменах. Через рассказы о событиях читатель видит, как складывалась жизнь Руси и ее связи с соседями.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литературоведения «Повесть временных лет» — памятник жанра летописи. В нем заметны краткость и торжественный тон, постоянные нравственные оценки и особая связь истории с верой и смыслом происходящего.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историков это один из ключевых источников по раннему периоду Руси: там собраны сведения о политической жизни, войнах, походах и крещении. По тексту можно проследить, как формировались представления о прошлом.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Нестора в культуре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24925" y="178455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как символ книжной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Нестора часто изображают в монашеском облачении с книгой, свитком или пером. Его имя связывают с письмом и сохранением знаний, поэтому оно встречается в учебниках, в памятных надписях и в школьных материалах.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12925" y="1784400"/>
            <a:ext cx="2406300" cy="27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его образ можно показать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иллюстраций подходят миниатюры древних рукописей, свеча, пергамент, библиотечные полки и образ монаха-писца за работой. Такой визуальный ряд сразу подчеркивает связь Нестора с письменной культурой Древней Руси.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1403" y="1477975"/>
            <a:ext cx="4316993" cy="27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и другие древнерусские книжники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Столбцы: Имя | Известный труд или вклад | Особенность. Строки: Нестор — «Повесть временных лет», жития святых; Сильвестр — продолжение летописного свода; Иларион — «Слово о законе и благодати»; Феодосий Печерский — духовная основа монастырской традиции. Вывод: разные авторы создавали целостную книжную традицию.
</a:t>
            </a:r>
            <a:endParaRPr lang="en-US" sz="1154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книжники создавали тексты разных жанров — летопись и поучение, житие и духовную традицию. Это показывает коллективный характер литературной культуры Древней Руси.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 древнерусских авторах и произведениях.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правда и легенда в летописи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летописи рядом существуют реальные события и легендарные рассказы. Для средневековой литературы важно не только «что было», но и «какой смысл» имели события.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это означает: летопись нужно читать внимательно, различая факты и художественные эпизоды. Тогда становится яснее и история, и система ценностей автора и его времени.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рассказах, связанных с Нестором, особенно значимы темы верности и единства, ответственность князей и внимание к духовной стороне истории. Исторический путь народа связывается с Божьим промыслом.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смешение помогает понять, как люди объясняли прошлое и каким нравственным выводам учили читателя. Поэтому текст часто звучит не как сухой отчет, а как размышление о судьбе народа.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события к летописному тексту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устная память и разные сведения превращались в годовую запись, а затем — в новые списки.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помогло сохранить летопись до наших дней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переписываний, летопись поддерживали научные работы и педагогические материалы: так текст попадал в чтение новых поколений и становился предметом изучения.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Судя по набору факторов, решающей оставалась «цепочка копирования». Остальные обстоятельства усиливали внимание к тексту, но не заменяли многократные списки.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и справочных сведений; значения — условные, отражают относительную роль факторов, без точных измерений.
</a:t>
            </a:r>
            <a:endParaRPr lang="en-US" sz="111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Нестора в православной традиции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8527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подчеркивает, что книга и письменное слово понимались как высокий вид служения. Поэтому имя Нестора стало частью общего уважения к традиции письменности.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8527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Книжность как служение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81016" y="2134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православном календаре день памяти Нестора отмечается 9 ноября по новому стилю. В церковной традиции его связывают с книжностью и заботой о духовной памяти.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81016" y="1603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ноября (новый стиль)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564329" y="4039500"/>
            <a:ext cx="2479300" cy="64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связан с духовным трудом книжника: монастырская жизнь, чтение и переписывание текстов. Его образ связан с сохранением памяти и служением словом.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564329" y="3508950"/>
            <a:ext cx="2479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XI–XII века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Нестора помогает понять, как складывалась древнерусская литература и почему летопись выделяется среди других текстов. Ты видишь, как история превращается в рассказ с определенным смыслом.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изучение Нестора семикласснику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работа с текстом развивает внимание к источникам. Ты учишься различать факт и легенду, задавать вопросы к словам автора и бережно относиться к письменному наследию.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материал связывает литературу, историю и религиозную культуру: становится понятнее, какие идеи волновали людей в Древней Руси. Летопись помогает почувствовать связь времени и ценностей.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650" y="3212188"/>
            <a:ext cx="428400" cy="38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4700" y="3188538"/>
            <a:ext cx="428100" cy="42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82100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8475" y="1686040"/>
            <a:ext cx="428100" cy="42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6025" y="1686040"/>
            <a:ext cx="428100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4965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жил в XI–XII веках и был монахом Киево-Печерского монастыря. Его привычной работой были чтение и переписывание, а также бережное обращение с текстами.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9624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 и книжник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14550" y="3650727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связывают с началом русской письменной истории и с традицией бережного отношения к слову. Поэтому Нестора рассматривают и как автора, и как хранителя смыслов.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62737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 в слове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282100" y="36507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также создавал жития, рассказывающие о святых и их нравственных качествах. В таких произведениях особенно заметны темы смирения, верности вере и служения людям.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794925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Житийные тексты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69832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стал символом древнерусской книжности и исторической памяти. Через его образ школьники лучше понимают, как монастырская среда помогала сохранять слово и знания.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521115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Древнерусская книжность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1865875" y="2148226"/>
            <a:ext cx="25437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Нестора связано с «Повестью временных лет». В этом труде собраны сведения о ранней истории Руси, благодаря которым летописание стало важным памятником для будущих поколений.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2378700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временных лет»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76362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 Несторе-летописце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соединил церковную традицию, книжную ученость и интерес к истории народа. Его труд открыл раннюю историю Руси и стал важнейшим памятником литературы, связывая прошлое, веру и национальную память.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Нестор — ключ к пониманию русской культуры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2026-05-15T06:57:57Z</dcterms:created>
  <dcterms:modified xsi:type="dcterms:W3CDTF">2026-05-15T06:57:57Z</dcterms:modified>
</cp:coreProperties>
</file>