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и споровые растения: основные отличия и значение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двумя важными группами растений, их особенностями и ролью в 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растений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 возникли около 500 миллионов лет назад, разделившись на споровые и семенные. Эволюция шла через усложнение строения и развитие новых органов, что расширило их жизненные возможности.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растения: кто они?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споровых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споровым относятся папоротники, хвощи, мхи и плауны. Они не имеют цветков и плодовых органов, размножаются с помощью спор.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споровых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чаще встречаются во влажных и тенистых местах — лесах, болотах, что обеспечивает оптимальные условия для прорастания спор.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очень мелкие клетки, которые легко разносятся ветром, обеспечивая распространение растений на большие расстояния.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споровых растений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 придатки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имеют стебли и листья. У мхов вместо корней есть ризоиды, прикрепляющие растение к поверхности.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— генеративные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— специальные образования, где формируются и созревают споры. У папоротников они расположены на нижней стороне листьев.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споровых растений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гаметофита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Гаметофит, представляющий половое поколение, образует гаметы — мужские и женские половые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спорофита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становится взрослым растением и участвует в спорообразовании через спорангии.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слиянии мужской и женской гаметы начинается развитие нового организма — спорофита.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Вспрыскивание спор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Созревшие споры распространяются в окружающую среду, где часть их прорастает, давая начало новому гаметофиту.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растения: разнообразие и особенности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хвойные гиганты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голосеменным относятся такие деревья как сосна, ель и пихта. Они размножаются семенами, которые формируются открыто на чешуях шишек.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царство цветковых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образуют цветки и плоды, например яблоня, берёза и тюльпан. Эти растения широко распространены во всех климатических зонах.
</a:t>
            </a:r>
            <a:endParaRPr lang="en-US" sz="13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семенного растения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растение включает корень, стебель, листья, цветок и плод с семенами. Каждая часть выполняет свою роль в поддержании жизни растения.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содержит зародыш, питательные вещества и защитную оболочку, что повышает выживаемость при неблагоприятных условиях. У голосеменных семена развиваются открыто, у покрытосеменных — в плодах.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семенного растения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 семени до взрослого растения и обратно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семенных и споровых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размножения: семена содержат запас питательных веществ и надежно защищают зародыш, а споры этого не имеют.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обитания: споровые растения требуют влажные условия для жизнеспособности, тогда как семенные адаптированы к более разнообразным средам, включая сухие.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Выживаемость: семенные растения лучше приспособлены к неблагоприятным условиям благодаря защите и запасам в семенах.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споровых и семенных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показывают значительные различия между двумя группами растений.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 обладают большим адаптационным потенциалом и занимают более разнообразные экологические ниши.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ботанике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распространение семенных и споровых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наиболее разнообразны, адаптированы к самым разным средам обитания по всему миру.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в растительном сообществе, свидетельствуя об их успешной эволюции и широком экологическом диапазоне.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флоры, 2023 год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79606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образующие торфяники, впитывают и удерживают воду, поддерживая влажность экосистем и предотвращая эрозию.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хвощи помогают разлагать опавшие листья и другие растительные остатки, обогащая почву.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служат убежищем и пищей для многих насекомых и мелких беспозвоночных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споровых растений в природе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семенных растений в жизни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являются основой питания благодаря зерновым культурам, бобовым и орехам, обеспечивая людей важными питательными веществами и энергией.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используются в строительстве и производстве мебели, а тысячи лекарственных растений покрытосеменных и голосеменных видов находят применение в медицине.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431" y="123815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119" y="123815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25" y="3001300"/>
            <a:ext cx="296100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Щитовник мужской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 хвойных и смешанных лесах, помогает сохранять лесные экосистемы и разнообразие растений.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торфяные болота, способствует их формированию и служит природным фильтром воды.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на лугах и окраинах полей, иногда используется в декоративном цветоводстве и народной медицине.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споровых растений из повседневной жизни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семенных растений из повседневной жизни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подсолнечник снабжают продукты питания и растительные масла, играя ключевую роль в сельском хозяйстве России.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выращивается в садах и парках, давая плоды, которые широко потребляются свежими и переработанными.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Сосна, ель и кедр используются в лесном хозяйстве для древесины, бумаги и как декоративные растения в городах и лесах.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распространения спор и семян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споровых растений мелкие и легкие, что позволяет ветру легко переносить их на большие расстояния.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 крыловидными выростами способны долго парить в воздухе, обеспечивая дальнее распространение плодородия.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семена покрытосеменных имеют сочную мякоть, привлекающую птиц и животных для поедания и распространения.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Цепкие покрытия семян обеспечивают их перенос вместе с шерстью или перьями животных на новые территории.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споровых растениях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пермский период папоротники достигали значительных размеров, напоминающих древовидные растения, занимая большие территории на суше. Это свидетельствует о большой роли споровых в древних экосистемах.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Впитывающий сфагнум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способен удерживать воду в объёме, в 15–20 раз превышающем его собственный вес, что делает его незаменимым для влажных болот и регулирования водного режима.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как природный абразив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использовали в древности для чистки металлических предметов благодаря высокому содержанию кремния в тканях, что обеспечивало природную шершавость и абразивные свойства.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семенных растениях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Гигантское семя сейшельского кокоса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Сейшельский кокос имеет самое крупное в мире семя, которое весит более 20 кг. Оно служит эффективным средством распространения этим тропическим растением по океанам.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семян лотоса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лотоса способны сохранять всхожесть более тысячи лет, что обеспечивает этому растению способность возрождаться даже после длительного периода покоя.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после огня и мороза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требуют воздействия огня или низких температур для пробуждения семян, что помогает адаптироваться к условиям окружающей среды и способствует обновлению экосистем.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селекция создает высокоурожайные сорта семенных растений с улучшенной устойчивостью к грибковым и бактериальным болезням.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мхов помогает восстанавливать торфяники и улучшать климатическую устойчивость экосистем за счет контроля влажности.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используется для улучшения полезных свойств покрытосеменных растений, увеличивая их продуктивность и качество.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взаимодополнение споровых и семенных растений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и семенные растения играют ключевую роль в поддержании жизни, обеспечивают ресурсы и поддерживают экологическое равновесие, являясь основой биологического разнообразия планеты.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2026-05-08T18:43:38Z</dcterms:created>
  <dcterms:modified xsi:type="dcterms:W3CDTF">2026-05-08T18:43:38Z</dcterms:modified>
</cp:coreProperties>
</file>