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натуральных чисел и его свойства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числа помогают складывать предметы без ошибок?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сложение встречается каждый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считаем покупки, страницы, шаги и баллы почти незаметно для себя. Сложение помогает быстро находить общий результат, сравнивать количества и проверять ответы в реальных ситуациях.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лежат 4 карандаша и 3 ручки, их можно посчитать вместе. Сначала видно две отдельные группы, а потом — общее количество. Именно так и работает сложение: оно превращает раздельный счет в один ответ.
</a:t>
            </a:r>
            <a:endParaRPr lang="en-US" sz="1276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предметов к числу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7 + 5 = 12 числа 7 и 5 называют слагаемыми, а 12 — суммой. Знак «+» показывает объединение количеств. Так удобно записывать счет любых предметов, когда две группы становятся одной общей группой.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слагаемых — один результат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запись сложения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сложение видно как движение вправо: каждый следующий шаг увеличивает число на одну единицу или на сколько нужно по условию.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от 4 и сделать 3 шага вправо, получится 7. Это наглядно показывает запись 4 + 3 = 7 и смысл прибавления.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понять, что сумма не меньше каждого слагаемого, а второе число показывает, на сколько увеличивается первое.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 числовом луче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 при увеличении слагаемого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первое слагаемое не меняется, поэтому удобно увидеть саму закономерность.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второго слагаемого на 1 сумма тоже возрастает на 1.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класса; данные составлены по выражениям 2+1, 2+2, 2+3, 2+4, 2+5.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помогают считать быстрее и удобнее.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 зависит от порядка слагаемых, их группировки и прибавления нуля.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натуральных чисел, изучаемые в школьном курсе математики.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какое свойство используется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правило по виду записи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504" y="1034740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слагаемые переставить, сумма останется той же: 8 + 3 и 3 + 8 дают одинаковый результат. Это правило верно для любых натуральных чисел.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местами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ставить числа в удобной последовательности, чтобы быстрее находить ответ и реже допускать ошибки при счете.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выбирать порядок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начать с большего числа или с того, что легче прибавить. Тогда вычисление становится короче и требует меньше промежуточных шагов.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считать устно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три или больше слагаемых, их можно объединять в разные группы, не меняя результата. Это особенно удобно, когда одна из групп дает круглое число.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записи (5 + 2) + 3 можно сначала сложить 5 и 2, а можно 2 и 3. В обоих случаях сумма останется одинаковой.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полезно в устном счете и помогает выбирать такой порядок действий, при котором вычисление становится короче и понятнее.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сложения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группировка чисел в примере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шаги показывают путь к ответу без лишних вычислений.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выгодно объединить числа, которые дают круглое значение: так сумма находится быстрее и аккуратнее.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выражения 18 + 2 + 5 + 3, составленный для демонстрации сочетательного свойства.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значение суммы, вычитанием можно вернуть первое слагаемое и тем самым проверить правильность вычисления. Например, из 10 вычитают 4 и получают 6.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сложения и вычитания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можно найти второе слагаемое: если 6 + 4 = 10, то 10 - 6 = 4. Обратное действие показывает, что результат сложения найден верно.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особенно полезна в задачах и примерах, где нужно быстро убедиться, что ответ не содержит ошибки. Проверка занимает немного времени и повышает точность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запись короче и показывает связь сложения с умножением при подсчёте одинаковых предметов.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«Сложение натуральных чисел и его свойства»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слагаемых можно заменить умножением в записи 3 + 3 + 3 + 3 = 4 · 3 = 12.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 день складывается из нескольких отрезков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прошёл 4 км, а вечером ещё 3 км. Чтобы узнать весь путь за день, расстояния складывают и получают 7 км. В иллюстрации удобно показать маршрут с двумя участками дороги и итоговой отметкой.
</a:t>
            </a:r>
            <a:endParaRPr lang="en-US" sz="1172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 считаются по одной схеме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лежат товары на 35 рублей и 28 рублей. Когда их стоимость складывают, получают 63 рубля — это общая сумма покупки. На изображении можно показать ценники, корзину и итоговый чек с результатом.
</a:t>
            </a:r>
            <a:endParaRPr lang="en-US" sz="118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сложение помогает решать жизненные задачи
</a:t>
            </a:r>
            <a:endParaRPr lang="en-US" sz="26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и проверка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результата сложения и обратной проверки вычитанием.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«Сложение натуральных чисел и его свойства»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подтверждает результат и помогает заметить ошибку. Случай с нулём показывает, что прибавление нуля не изменяет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сложения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сложении столбиком натуральных чисел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 разрядам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способ помогает не потерять перенос и последовательно проверить каждый шаг вычисления.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единицы, затем десятки и сотни. Перенос делает вычисление точным и удобным для больших чисел.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темы; дата не 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сложении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пропустить перенос из одного разряда в следующий. Из-за этого ответ становится меньше правильного, хотя сама запись выглядит аккуратно.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числа в столбик записывают не по разрядам, и тогда единицы оказываются под десятками. Чтобы избежать ошибки, нужно внимательно выравнивать цифры перед вычислением.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прибавление нуля не меняет число. Полезно всегда проверять ответ обратным действием и сравнивать разряды, особенно в длинных примерах.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и при работе со скобками: сначала находят значения в скобках, а потом выполняют остальное действие. Если нарушить порядок, результат будет неверным.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пришли к цифрам и знаку «+», которые позволяют быстро записывать большие числа и выполнять действия без лишних обозначений. На рисунке можно сравнить старинный способ счёта с современной записью, чтобы увидеть, насколько удобнее стало вычислять.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запись сделала вычисления короче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понадобился людям очень рано: чтобы обменивать товары, делить урожай и вести хозяйство. Сначала результаты отмечали палочками, камешками и узелками, а потом появились более удобные знаки. Так сложение стало не только устным, но и записанным действием.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торговли и урожая к первым записям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сложение в истории математики
</a:t>
            </a:r>
            <a:endParaRPr lang="en-US" sz="26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475" y="3278360"/>
            <a:ext cx="35190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свойствах сложения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переставлять слагаемые без изменения результата. Это помогает выбрать более удобный порядок вычислений и быстрее получить ответ в устном счёте.
</a:t>
            </a:r>
            <a:endParaRPr lang="en-US" sz="1229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менять местами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особенно полезно, когда складывают три и больше чисел. Разные группировки не меняют сумму, но могут сделать вычисление проще и короче.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можно группировать по-разному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натуральных чисел используется в задачах, при проверке вычислений и в повседневных ситуациях. Знание свойств делает работу с числами более надёжной.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считать точно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нуля не увеличивает и не уменьшает число. Это свойство удобно запоминать как простое правило, которое сразу помогает быстро проверять ответы.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не меняет число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помогают считать быстрее, выбирать удобный порядок действий и проверять ответы без лишних ошибок. Это важная основа для уверенной работы с числами и решения задач.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свойства сложения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2026-05-24T12:20:43Z</dcterms:created>
  <dcterms:modified xsi:type="dcterms:W3CDTF">2026-05-24T12:20:43Z</dcterms:modified>
</cp:coreProperties>
</file>