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окружности и круга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центр, радиус, дугу и другие элементы круга.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эти фигуры помогают строить чертежи, измерять отрезки и площади, а также понимать связь между расстоянием от центра и числом 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в чём разница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состоящая из всех точек, равноудалённых от центра. Она задаёт границу фигуры и помогает измерять длину по её форме.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не только саму границу, но и всю область внутри неё. Поэтому у круга можно находить площадь, а у окружности — длину.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служит точкой отсчёта для радиуса и диаметра. Именно от него удобно описывать положение всех частей фигуры и решать задачи на 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окружности и круга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основных элементов помогают не путать их в задачах и чертежах.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равен двум радиусам, а хорда и дуга описывают разные части окружности.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67100" y="766994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любой точкой окружности. В одном круге таких отрезков бесконечно много, и все они имеют одинаковую длину.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2648182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в два раза длиннее радиуса, поэтому связь выражают формулой d = 2r.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 на чертеже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для учебных целей, без дополнительных измерений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и дуги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хорды и дуги зависит от их положения и размера, поэтому они не имеют одной фиксированной величины.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самый длинный из сравниваемых отрезков; дуга и хорда меняются в зависимости от расположения точек.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как отрезок внутри окружности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хорда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любые две точки окружности. Это отрезок внутри фигуры, который не обязан проходить через центр, но всегда лежит внутри круга.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диаметром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хорда — это диаметр. Он отличается тем, что обязательно проходит через центр, поэтому служит особым случаем среди хорд.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построениях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помогают делить круг на части и строить нужные фигуры на чертеже. Их длина меняется в зависимости от расстояния до центра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хорды к сектору и сегменту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определениям из школьной геометрии 7 класса.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окружности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точками. На рисунке она показывает границу между выбранными точками и помогает точно читать чертёж.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одними и теми же точками можно выделить меньшую и большую дугу. Какую именно нужно взять, обычно уточняют в задании или обозначении.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разные дуги, на схемах используют две или три буквы. Такое обозначение сразу показывает, какая часть окружности имеется в виду.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972433"/>
            <a:ext cx="4788300" cy="11477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 сегмент: 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части круга ограничивают эти фигуры и чем они отличаются на чертеже.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всегда содержит центр и похож на часть круга, а сегмент отделён хордой и может не включать центр.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 «режут» на кусочек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легко узнать по двум радиусам и дуге, которые образуют как бы раскрытый угол. На рисунке он выглядит как аккуратный кусок круга, а в жизни напоминает дольку пиццы или раскрытый веер.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сектор удобен для измерений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центральный угол, тем больше сектор занимает места внутри круга. Поэтому по его виду можно сравнивать части круга, как сравнивают ломтики пирога или участки круглой диаграммы.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на рисунке и в жизни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пересчёт долей по отношению к 360°.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круга и углы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часть круга на диаграмме читается как доля целого, поэтому удобно сравнивать углы и проценты.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доля круга; полукруг занимает половину, а сектор в 60° — примерно одну шестую.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позволяет быстро считать длину окружности по формулам C = 2πr и C = πd без сложных вычислений.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используют как приближённое значение числа π в школьных задачах.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C = 2πr, при π ≈ 3,14.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изменении радиуса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каждый новый радиус увеличивает длину окружности на одинаковую долю.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если радиус растёт в несколько раз, длина окружности растёт во столько же раз.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площадь зависит от радиуса сильнее, чем длина окружности, потому что радиус входит в формулу во второй степени.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раза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столько увеличится площадь, если радиус увеличить в 2 раза.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формула S = πr².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окружность и круг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материалам школьного курса геометрии 7 класса.
</a:t>
            </a:r>
            <a:endParaRPr lang="en-US" sz="16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нужные связи между элементами окружности и круга.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нужен почти во всех формулах, а диаметр легко выразить через него. Это помогает быстро переходить от одной величины к другой.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
</a:t>
            </a:r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колесе легко увидеть центр, радиус и диаметр. Спицы идут от центра к ободу, а сам обод образует окружность. Такая модель помогает понять, почему колесо должно быть ровным и симметричным.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 монета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Дольку пиццы удобно сравнить с сектором, а тонкий край монеты — с окружностью. Если разрез провести по центру, получится диаметр. Такие примеры помогают увидеть геометрические части прямо в повседневных вещах.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тарелка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круглых часах можно мысленно провести радиусы и разделить циферблат на сектора. У тарелки заметны центр и край, то есть круг и окружность. Эти предметы показывают, как геометрия помогает измерять и делить форму.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окружности и круга в окружающих предметах
</a:t>
            </a:r>
            <a:endParaRPr lang="en-US" sz="24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а круг — часть плоскости внутри неё. Если не различать эти понятия, легко ошибиться в задачах на длину и площадь.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круг и окружность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это особая хорда, которая проходит через центр. Любой другой отрезок между двумя точками окружности диаметром не является.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любую хорду диаметром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длины окружности и площади круга используются разные выражения. Перед вычислением нужно вспомнить, что именно требуется найти: длину или площадь.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 ту формулу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результат с условием и единицами измерения. Такая проверка помогает заметить, если число получилось слишком большим, слишком маленьким или не подходит по смыслу.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круге и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 границу, а круг — внутреннюю область. Радиус, диаметр, хорда, дуга, сектор и сегмент описывают разные части одной фигуры и помогают уверенно решать задачи.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2026-05-29T01:53:22Z</dcterms:created>
  <dcterms:modified xsi:type="dcterms:W3CDTF">2026-05-29T01:53:22Z</dcterms:modified>
</cp:coreProperties>
</file>