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«Конь с розовой гривой»: детство, обман и совесть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детской ошибке, доверии и первом уроке совести.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Астафьев и школьное чтение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Петрович Астафьев писал о войне, деревне и памяти. «Конь с розовой гривой» основан на личных детских впечатлениях и помогает понять, как ошибка становится шагом к взрослению.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фрагмента: что происходит в эпизоде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мечтает о заветном прянике в форме коня с розовой гривой и очень ждёт обещанную награду за честно выполненное поручение.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Поддавшись влиянию соседских детей, он идёт на обман: поступок кажется ему мелкой выгодой, но нарушает доверие бабушки и вызывает внутреннее напряжение.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ложь раскрывается в его памяти, на первый план выходят стыд, страх и осознание вины; именно это переживание делает эпизод нравственным уроком.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поступков героя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и внутренних переживаний в эпизоде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дом в рассказе не просто фон, а место, где видны порядок, труд и семейные привычки. Через печь, двор и простую обстановку Астафьев показывает жизнь, в которой каждый предмет связан с работой и заботой о доме.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 как центр мира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Пряник, ягоды, хлеб, молоко — всё это воспринимается особенно остро, потому что сладости и угощения в деревне не были обычным делом. Вкус лакомства становится символом праздника, которого ребёнок ждёт с нетерпением.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 редкая радость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постоянно чувствуется движение: кто-то работает, кто-то играет, кто-то занят хозяйством. Огород, домашние дела и простые игры помогают увидеть, как тесно в деревне соседствуют детство, труд и необходимость помогать взрослым.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огород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деревня в деталях быта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8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бабушки: строгость, забота, справедливость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Хозяйка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держит дом в порядке и знает цену каждому делу. Её забота выражается не в мягкости, а в умении обеспечить семью всем необходимым.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приучает внука к работе и не одобряет леность. Для неё труд — естественная часть жизни, без которой невозможно ни достаток, ни уважение.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Справедливое требование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не прощает ложь, потому что доверие для неё важнее минутной выгоды. Её строгость помогает герою понять, что честность — не пустое слово.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без поблажек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резкими словами скрывается глубокая привязанность к внуку. Именно поэтому её огорчение и доверие, которое он обманывает, переживаются им так тяжело.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Левонтия и другой жизненный уклад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Левонтия чувствуется шум, беспорядок и отсутствие твёрдых правил: здесь многое решается по настроению, а не по обязанности и мере.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Левонтия легко поддаются мгновенному желанию, действуют дружно, но необдуманно и быстро втягивают мальчика в сомнительный поступок.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уклад резко отличается от бабушкиного дома и показывает, как среда влияет на поведение ребёнка, его выбор и способность различать добро и ошибку.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бабушки и дом Левонтия: сравнение двух миров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двумя домами особенно заметно в повседневных привычках и отношении взрослых к детям.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порядок и требовательность, тем устойчивее нравственные ориентиры; хаос и легкомыслие ослабляют их.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эпизоду рассказа В.П. Астафьева «Конь с розовой гривой»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совершает ошибку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очень хочет получить обещанный пряник и заранее представляет радость от награды.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не отстать и получить выгоду сразу приводит его к обману, который кажется ему мелким.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компании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влиянием соседских детей он перестаёт думать о последствиях и выбирает лёгкий путь.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Раскаяние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приходят страх, стыд и понимание, что потерянное доверие труднее всего вернуть.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эпизоде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увидеть, как через разные характеры раскрывается тема взросления.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выполняет свою функцию: одни испытывают героя, другие направляют его к пониманию честности.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В.П. Астафьева «Конь с розовой гривой»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их значение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бытовые подробности делают сцену убедительной: читатель легко представляет избу, двор, еду и одежду, будто сам оказывается рядом с героями.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слова и живые глаголы передают деревенскую речь без украшательства. Благодаря этому характеры персонажей раскрываются естественно, через их поведение и интонации.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образы работают как подсказки к смыслу эпизода: пряник, дом, двор и простая еда помогают увидеть не только быт, но и настроение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мальчика пряник в виде коня — не просто сладость, а почти праздник. Он связан с ожиданием чуда и с мечтой о маленьком счастье, которое бывает не каждый день.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соблазна и вины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именно желание получить красивый пряник толкает героя на ошибку. Предмет, который должен был порадовать, становится напоминанием о лжи, стыде и потере доверия.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Пряник и детская мечта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чувства героя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только событие, но и внутреннюю работу совести: внешне эпизод короткий, а переживания мальчика развиваются постепенно.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 приходится на страх и стыд, а затем чувство становится спокойнее. Это подчёркивает нравственный урок, который остаётся с героем надолго.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фрагмента рассказа В.П. Астафьева «Конь с розовой гривой»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и наказание в рассказе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героя начинается не с крика взрослых, а с внутреннего чувства: он понимает, что поступил нечестно и подвёл человека, который ему доверял.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Стыд оказывается сильнее любого внешнего запрета. Мальчик долго помнит не вкус пряника, а тяжесть собственной лжи и страх перед правдой.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не просто наказывает, а заставляет героя увидеть последствия обмана. Так её строгость становится проявлением заботы о его будущем.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пережитую ошибку мальчик делает первый шаг к взрослению. Он начинает понимать, что совесть помогает отличать удобное решение от правильного.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путь героя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последовательности событий и внутренних переживаний мальчика в фрагменте рассказа.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3075" y="1850834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8050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57825" y="1844204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рассказа: простота и выразительность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13729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персонажей
</a:t>
            </a:r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звучат естественно, потому что в них слышна деревенская разговорная интонация. Это делает героев узнаваемыми и помогает почувствовать подлинность происходящего.
</a:t>
            </a:r>
            <a:endParaRPr lang="en-US" sz="1252" dirty="0"/>
          </a:p>
        </p:txBody>
      </p:sp>
      <p:sp>
        <p:nvSpPr>
          <p:cNvPr id="13" name="Text 2"/>
          <p:cNvSpPr txBox="1"/>
          <p:nvPr/>
        </p:nvSpPr>
        <p:spPr>
          <a:xfrm>
            <a:off x="3692700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и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выбирает простые, но очень меткие выражения. Они не перегружают текст, а помогают ярко увидеть предметы, действия и настроение в каждом эпизоде.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0124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часть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рассказа передаёт не только событие, но и отношение к нему спустя годы. Благодаря этому воспоминание звучит искренне, тепло и в то же время строго.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основа произведения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основан на детских воспоминаниях Виктора Астафьева, поэтому бытовые детали выглядят особенно достоверно. Читатель чувствует, что перед ним не выдуманная история, а пережитый опыт.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Автобиографичность усиливает доверие к тексту: автор показывает и трудное, и светлое в деревенском детстве. Память о прошлом здесь помогает лучше понять цену честности и ошибки.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фрагмента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линии переплетаются: бытовая история сразу становится рассказом о характере, семье и первых моральных выводах.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оказывается не внешняя интрига, а внутренний рост героя. Именно совесть соединяет все темы в единое смысловое целое.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фрагмента рассказа В.П. Астафьева «Конь с розовой гривой»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важен для школьника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понятна подросткам, потому что показывает знакомую ситуацию: хочется получить желаемое сразу, но приходится выбирать между выгодой и честностью.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учит замечать, как компания влияет на решение человека. Герой ошибается не из жестокости, а из желания не отстать от других и быть принятым.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понять, что ложь не исчезает бесследно: она оставляет в памяти стыд и меняет отношение к себе и близким.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рассказа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«Конь с розовой гривой» напоминает, что маленький проступок может стать важным жизненным уроком. Астафьев показывает, как честность, совесть и доверие помогают человеку взрослеть.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2026-05-22T21:07:09Z</dcterms:created>
  <dcterms:modified xsi:type="dcterms:W3CDTF">2026-05-22T21:07:09Z</dcterms:modified>
</cp:coreProperties>
</file>