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геном: структура, функции и 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управляет наследственностью, работой клеток и здоровьем?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стала ключом к биологии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 открыл точное изучение ДНК, а современные данные показали: важны не только гены, но и их регуляция. Это помогает объяснять наследственные болезни, клеточную специализацию и возможности биотехнологий.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гена и его роль в наследственности
</a:t>
            </a:r>
            <a:endParaRPr lang="en-US" sz="2833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несущий сведения о синтезе полипептида или функциональной РНК. Он является минимальной наследственной единицей, связанной с определённым признаком или клеточной функцией.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гена есть границы, кодирующая область и регуляторные последовательности. Именно они определяют, где начинается считывание информации и насколько активно ген будет работать в конкретной клетке.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 — несколько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 может давать разные варианты продукта. Это происходит благодаря альтернативному сплайсингу и использованию разных участков начала транскрипции, что увеличивает разнообразие белков и РНК.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наследственностью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гены передаются признаки от родителей к потомкам. Изменения в их последовательности или регуляции могут менять свойства организма, а иногда приводить к нарушениям развития и заболеваниям.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 у эукариот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32200" y="1093619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располагается перед участком, который считывается РНК-полимеразой. Он задаёт точку старта транскрипции и во многом определяет, будет ли ген активен в данной клетке.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2200" y="1835275"/>
            <a:ext cx="6376521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Экзоны и интроны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Кодирующие участки называются экзонами, а некодирующие вставки внутри гена — интронами. Оба типа последовательностей сначала попадают в первичную мРНК, но далее обрабатываются по-разному.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32200" y="2576925"/>
            <a:ext cx="5995916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сплайсинга интроны вырезаются, а экзоны соединяются в зрелую мРНК. Благодаря этому одна и та же ДНК может использоваться для получения нескольких вариантов молекулы.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200" y="3318600"/>
            <a:ext cx="5636803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основных элементов, у эукариот есть энхансеры и другие удалённые регуляторные участки. Они могут усиливать или направлять работу гена, влияя на его активность на значительном расстоянии.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32200" y="4060250"/>
            <a:ext cx="5298558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транскрипции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гена обязательно показывает направление считывания ДНК. Это важно, потому что РНК синтезируется только в одном направлении и строго по комплементарной матрице.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651949"/>
            <a:ext cx="3982500" cy="1727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хромосома и геном: уровни организации наследственной информации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наследственная информация организована на трёх уровнях — от отдельного гена до полного генома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перехода от гена к геному увеличиваются масштаб и сложность организации, а регулирование наследственной информации становится многослойным.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сведения о кариотипе человека: 23 пары хромосом в соматических клетках
</a:t>
            </a:r>
            <a:endParaRPr lang="en-US" sz="115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гена: от ДНК к белку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Транскрипция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матрице ДНК РНК-полимераза синтезирует молекулу РНК, копируя информацию гена. Так начинается реализация наследственной программы.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первичная РНК проходит обработку: к ней присоединяется кэп, удаляются интроны, а к 3'-концу добавляется поли-А-хвост.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Созревание РНК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Трансляция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мРНК считывается рибосомой по три нуклеотида — кодонами. На их основе собирается белок, который затем участвует в проявлении признака.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реализации генетической информации
</a:t>
            </a:r>
            <a:endParaRPr lang="en-US" sz="287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 ДНК до проявления признака; показаны основные ветвления судьбы РНК.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 система наследственной информации
</a:t>
            </a:r>
            <a:endParaRPr lang="en-US" sz="2634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ДНК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генома у эукариот находится в ядре и содержит большинство генов, необходимых для развития, функционирования и наследования признаков организма.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Органелльная ДНК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 геном также входит митохондриальная ДНК, а у растений — ещё и хлоропластная. Эти молекулы несут часть собственных генов органелл.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последовательностей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геноме есть белок-кодирующие гены, гены некодирующих РНК, повторяющиеся участки и мобильные элементы. Вместе они формируют сложную и динамичную систему.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генома и его организация сильно различаются у разных видов. Эти различия отражают историю эволюции и не сводятся напрямую к уровню сложности организма.
</a:t>
            </a:r>
            <a:endParaRPr lang="en-US" sz="12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и некодирующая ДНК у человека
</a:t>
            </a:r>
            <a:endParaRPr lang="en-US" sz="274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 размеру функциональные участки ДНК могут иметь ключевое значение для работы клеток и развития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Белок-кодирующая часть генома мала; основная масса ДНК участвует в регуляции, упаковке и организации наследственной информации.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геному человека; оценка доли белок-кодирующей ДНК около 1,5%
</a:t>
            </a:r>
            <a:endParaRPr lang="en-US" sz="131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на уровне транскрипции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и старт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определяет место начала транскрипции и помогает собрать комплекс белков, необходимых для запуска считывания. Без этого участка РНК-полимераза не начнёт работу точно и вовремя.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белки связываются с ДНК и либо усиливают, либо ослабляют работу гена. Они обеспечивают тонкую настройку экспрессии в зависимости от типа клетки и внешних сигналов.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Энхансеры и сайленсеры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Энхансеры повышают активность гена, а сайленсеры снижают её. Эти участки могут находиться далеко от самого гена, но всё равно влиять на уровень транскрипции.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другие сигнальные молекулы передают клетке информацию о состоянии организма. В ответ меняется активность транскрипционных факторов, а значит, и интенсивность работы конкретных 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Эпигенетическая регуляция работы генов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смены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 не меняют порядок нуклеотидов в ДНК, но влияют на то, насколько доступен ген для считывания. Поэтому один и тот же ген может быть активным или почти молчать.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метильных групп к ДНК часто связано с подавлением транскрипции. Такой сигнал помогает клетке «выключать» ненужные участки генома и поддерживать устойчивость программы развития.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гистонов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модификации гистонов изменяют плотность упаковки хроматина. При более рыхлой упаковке ферментам проще добраться до ДНК, а при плотной — работа гена затрудняется.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и гетерохроматин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обычно содержит активно работающие гены, тогда как гетерохроматин связан с низкой активностью. Такое различие особенно важно для дифференцировки клеток и сохранения их специализированных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39" y="1128900"/>
            <a:ext cx="724012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регуляции экспрессии генов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происходит на нескольких этапах одновременно, поэтому клетка может быстро менять синтез белка без изменения самой ДНК.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уровней регуляции экспрессии генов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активность гена контролируется последовательно и многослойно — от запуска транскрипции до судьбы готового белка.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одинаковые гены работают по-разному в разных клетках
</a:t>
            </a:r>
            <a:endParaRPr lang="en-US" sz="184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геном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соматические клетки содержат один и тот же набор генов, но используют лишь часть из них. Именно выбор активных генов определяет, каким будет белковый профиль клетки.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Нейрон, мышечная клетка и гепатоцит включают разные программы экспрессии. Благодаря этому каждая клетка выполняет свои функции: передаёт сигнал, сокращается или участвует в обмене веществ.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эмбрионального развития и роста организма клетки получают сигналы, которые включают одни гены и подавляют другие. Это лежит в основе формирования тканей и органов.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работа генов позволяет сохранять устойчивость внутренней среды. Если программа экспрессии нарушается, страдают функции тканей, а иногда и работа всего органа.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 функцию гена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мутации зависят от того, затронуты ли кодирующая последовательность, границы сплайсинга или регуляторные участки, управляющие уровнем экспрессии гена.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изменений не дают заметного эффекта, но именно вредные мутации чаще всего связаны с наследственными заболеваниями и онкологическими процессами.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 основе общих представлений о последствиях мутаций
</a:t>
            </a:r>
            <a:endParaRPr lang="en-US" sz="126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наследственные болезни человека
</a:t>
            </a:r>
            <a:endParaRPr lang="en-US" sz="2839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HBB и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гене HBB нарушают строение β-цепи гемоглобина и могут приводить к серповидноклеточной анемии. Болезнь влияет на форму эритроцитов и перенос кислорода.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CFTR и муковисцидоз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 гене CFTR нарушают транспорт ионов хлора через мембраны клеток. Из-за этого меняется состав слизи, страдают дыхательная система и пищеварение.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BRCA1 и BRCA2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варианты генов BRCA1 и BRCA2 повышают вероятность развития рака молочной железы и яичников. Важны раннее выявление риска и наблюдение у специалистов.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диагностики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помогает обнаружить носительство мутаций до появления симптомов. Это позволяет выбрать наблюдение, профилактику и более точную тактику лечения для конкретного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влияет на активность генов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факторы через сигнальные пути изменяют экспрессию генов без изменения последовательности ДНК.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секвенатор работает с множеством коротких фрагментов ДНК одновременно и превращает их в цифровую последовательность. На экране появляются строки нуклеотидов, по которым можно увидеть мутации, сравнить образцы и уточнить происхождение фрагментов.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генома за часы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Геномный анализ помогает находить изменения, связанные с наследственными заболеваниями и опухолями. Врач получает не только название гена, но и точное описание варианта, что делает диагностику более персонализированной и обоснованной.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 медицине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секвенирование используют для сопоставления геномов разных организмов и поиска родственных связей. Такие исследования показывают, какие участки ДНК сохраняются эволюционно и какие изменения связаны с адаптацией к среде.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 секвенирование ДНК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разных организмов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организмов соотношение между размером генома и числом генов может заметно расходиться, поэтому один показатель не отражает всю биологическую сложность.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геном не означает более сложный организм: значительную долю могут составлять повторы, некодирующие участки и мобильные элементы.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схема; относительные значения для наглядности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генетики для человека и общества
</a:t>
            </a:r>
            <a:endParaRPr lang="en-US" sz="218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помогают отбирать признаки, полезные в растениеводстве и животноводстве. Это ускоряет выведение сортов и пород с нужной урожайностью, устойчивостью и качеством продукции.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клинической практике генетика нужна для диагностики наследственных болезней, оценки рисков и выбора терапии. Такой подход делает лечение более точным и позволяет учитывать особенности конкретного пациента.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ДНК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CRISPR-Cas9 дал возможность целенаправленно изменять участки ДНК. Он широко обсуждается как инструмент исследований и как основа будущих лечебных технологий.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геномом требует строгих этических норм: важно защищать персональные данные, оценивать безопасность вмешательств и не выходить за пределы допустимого в отношении человека.
</a:t>
            </a:r>
            <a:endParaRPr lang="en-US" sz="11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геном: ключ к наследственности и 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геном объясняют, как наследуется информация, как клетки приобретают специализацию и почему возникают болезни. Их изучение соединяет биологию, медицину и технологии будущего.
</a:t>
            </a:r>
            <a:endParaRPr lang="en-US" sz="42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2026-06-01T16:09:19Z</dcterms:created>
  <dcterms:modified xsi:type="dcterms:W3CDTF">2026-06-01T16:09:19Z</dcterms:modified>
</cp:coreProperties>
</file>